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76" r:id="rId3"/>
    <p:sldId id="270" r:id="rId4"/>
    <p:sldId id="279" r:id="rId5"/>
    <p:sldId id="280" r:id="rId6"/>
    <p:sldId id="285" r:id="rId7"/>
    <p:sldId id="278" r:id="rId8"/>
    <p:sldId id="283" r:id="rId9"/>
    <p:sldId id="284" r:id="rId10"/>
    <p:sldId id="277" r:id="rId11"/>
    <p:sldId id="281" r:id="rId12"/>
    <p:sldId id="282" r:id="rId13"/>
    <p:sldId id="269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1pPr>
    <a:lvl2pPr marL="0" marR="0" indent="4572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2pPr>
    <a:lvl3pPr marL="0" marR="0" indent="9144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3pPr>
    <a:lvl4pPr marL="0" marR="0" indent="13716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4pPr>
    <a:lvl5pPr marL="0" marR="0" indent="18288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5pPr>
    <a:lvl6pPr marL="0" marR="0" indent="22860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6pPr>
    <a:lvl7pPr marL="0" marR="0" indent="27432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7pPr>
    <a:lvl8pPr marL="0" marR="0" indent="32004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8pPr>
    <a:lvl9pPr marL="0" marR="0" indent="36576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C8E0"/>
    <a:srgbClr val="4594C7"/>
    <a:srgbClr val="08306B"/>
    <a:srgbClr val="529DCC"/>
    <a:srgbClr val="8ABF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0"/>
    <p:restoredTop sz="94700"/>
  </p:normalViewPr>
  <p:slideViewPr>
    <p:cSldViewPr snapToGrid="0">
      <p:cViewPr varScale="1">
        <p:scale>
          <a:sx n="45" d="100"/>
          <a:sy n="45" d="100"/>
        </p:scale>
        <p:origin x="29" y="6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" name="Shape 4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1pPr>
    <a:lvl2pPr indent="2286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2pPr>
    <a:lvl3pPr indent="4572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3pPr>
    <a:lvl4pPr indent="6858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4pPr>
    <a:lvl5pPr indent="9144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5pPr>
    <a:lvl6pPr indent="11430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6pPr>
    <a:lvl7pPr indent="13716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7pPr>
    <a:lvl8pPr indent="16002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8pPr>
    <a:lvl9pPr indent="18288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6189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6235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6191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7327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1837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505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29227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82820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36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Presentation Title</a:t>
            </a:r>
          </a:p>
        </p:txBody>
      </p:sp>
      <p:sp>
        <p:nvSpPr>
          <p:cNvPr id="12" name="Simple P."/>
          <p:cNvSpPr txBox="1">
            <a:spLocks noGrp="1"/>
          </p:cNvSpPr>
          <p:nvPr>
            <p:ph type="body" sz="quarter" idx="21"/>
          </p:nvPr>
        </p:nvSpPr>
        <p:spPr>
          <a:xfrm>
            <a:off x="1752600" y="2188477"/>
            <a:ext cx="2795944" cy="5080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900"/>
            </a:lvl1pPr>
          </a:lstStyle>
          <a:p>
            <a:r>
              <a:rPr dirty="0"/>
              <a:t>Simple P.</a:t>
            </a:r>
          </a:p>
        </p:txBody>
      </p:sp>
      <p:sp>
        <p:nvSpPr>
          <p:cNvPr id="13" name="Oct, 2022"/>
          <p:cNvSpPr txBox="1">
            <a:spLocks noGrp="1"/>
          </p:cNvSpPr>
          <p:nvPr>
            <p:ph type="body" sz="quarter" idx="22"/>
          </p:nvPr>
        </p:nvSpPr>
        <p:spPr>
          <a:xfrm>
            <a:off x="1752600" y="11314176"/>
            <a:ext cx="2795944" cy="5080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900"/>
            </a:lvl1pPr>
          </a:lstStyle>
          <a:p>
            <a:r>
              <a:rPr dirty="0"/>
              <a:t>Oct, 2022</a:t>
            </a:r>
          </a:p>
        </p:txBody>
      </p:sp>
      <p:sp>
        <p:nvSpPr>
          <p:cNvPr id="14" name="Simple Presentation"/>
          <p:cNvSpPr txBox="1">
            <a:spLocks noGrp="1"/>
          </p:cNvSpPr>
          <p:nvPr>
            <p:ph type="body" sz="quarter" idx="23"/>
          </p:nvPr>
        </p:nvSpPr>
        <p:spPr>
          <a:xfrm>
            <a:off x="19834353" y="2188477"/>
            <a:ext cx="2795945" cy="508001"/>
          </a:xfrm>
          <a:prstGeom prst="rect">
            <a:avLst/>
          </a:prstGeom>
        </p:spPr>
        <p:txBody>
          <a:bodyPr/>
          <a:lstStyle>
            <a:lvl1pPr algn="r">
              <a:lnSpc>
                <a:spcPct val="100000"/>
              </a:lnSpc>
              <a:defRPr sz="1900"/>
            </a:lvl1pPr>
          </a:lstStyle>
          <a:p>
            <a:r>
              <a:rPr dirty="0"/>
              <a:t>Simple Presentation</a:t>
            </a:r>
          </a:p>
        </p:txBody>
      </p:sp>
      <p:sp>
        <p:nvSpPr>
          <p:cNvPr id="15" name="Proposal Project"/>
          <p:cNvSpPr txBox="1">
            <a:spLocks noGrp="1"/>
          </p:cNvSpPr>
          <p:nvPr>
            <p:ph type="body" sz="quarter" idx="24"/>
          </p:nvPr>
        </p:nvSpPr>
        <p:spPr>
          <a:xfrm>
            <a:off x="19834353" y="11314176"/>
            <a:ext cx="2795945" cy="508001"/>
          </a:xfrm>
          <a:prstGeom prst="rect">
            <a:avLst/>
          </a:prstGeom>
        </p:spPr>
        <p:txBody>
          <a:bodyPr/>
          <a:lstStyle>
            <a:lvl1pPr algn="r">
              <a:lnSpc>
                <a:spcPct val="100000"/>
              </a:lnSpc>
              <a:defRPr sz="1900"/>
            </a:lvl1pPr>
          </a:lstStyle>
          <a:p>
            <a:r>
              <a:rPr dirty="0"/>
              <a:t>Proposal Project</a:t>
            </a:r>
          </a:p>
        </p:txBody>
      </p:sp>
      <p:sp>
        <p:nvSpPr>
          <p:cNvPr id="1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Presentation Subtitle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626532" y="2574991"/>
            <a:ext cx="10922138" cy="1902088"/>
          </a:xfrm>
          <a:prstGeom prst="rect">
            <a:avLst/>
          </a:prstGeom>
        </p:spPr>
        <p:txBody>
          <a:bodyPr/>
          <a:lstStyle>
            <a:lvl1pPr>
              <a:defRPr sz="10000" spc="0">
                <a:solidFill>
                  <a:srgbClr val="262626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754344" y="9067503"/>
            <a:ext cx="10932445" cy="30934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38383"/>
                </a:solidFill>
              </a:defRPr>
            </a:lvl1pPr>
            <a:lvl2pPr>
              <a:defRPr>
                <a:solidFill>
                  <a:srgbClr val="838383"/>
                </a:solidFill>
              </a:defRPr>
            </a:lvl2pPr>
            <a:lvl3pPr>
              <a:defRPr>
                <a:solidFill>
                  <a:srgbClr val="838383"/>
                </a:solidFill>
              </a:defRPr>
            </a:lvl3pPr>
            <a:lvl4pPr>
              <a:defRPr>
                <a:solidFill>
                  <a:srgbClr val="838383"/>
                </a:solidFill>
              </a:defRPr>
            </a:lvl4pPr>
            <a:lvl5pPr>
              <a:defRPr>
                <a:solidFill>
                  <a:srgbClr val="838383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2123809" y="2847709"/>
            <a:ext cx="18000000" cy="5040000"/>
          </a:xfrm>
          <a:prstGeom prst="rect">
            <a:avLst/>
          </a:prstGeom>
        </p:spPr>
        <p:txBody>
          <a:bodyPr/>
          <a:lstStyle>
            <a:lvl1pPr>
              <a:defRPr sz="30000" spc="0">
                <a:solidFill>
                  <a:schemeClr val="accent6"/>
                </a:solidFill>
              </a:defRPr>
            </a:lvl1pPr>
          </a:lstStyle>
          <a:p>
            <a:r>
              <a:rPr dirty="0"/>
              <a:t>Presentation Title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758753" y="5140550"/>
            <a:ext cx="21130936" cy="1902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Presentation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752600" y="7223190"/>
            <a:ext cx="10932445" cy="2069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932049" y="12437698"/>
            <a:ext cx="458459" cy="48731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defTabSz="584200">
              <a:lnSpc>
                <a:spcPct val="100000"/>
              </a:lnSpc>
              <a:defRPr sz="2500">
                <a:solidFill>
                  <a:srgbClr val="D5D5D5"/>
                </a:solidFill>
                <a:latin typeface="+mj-lt"/>
                <a:ea typeface="+mn-ea"/>
                <a:cs typeface="+mn-cs"/>
                <a:sym typeface="Libre Caslon Display Regular"/>
              </a:defRPr>
            </a:lvl1pPr>
          </a:lstStyle>
          <a:p>
            <a:fld id="{86CB4B4D-7CA3-9044-876B-883B54F8677D}" type="slidenum">
              <a:rPr lang="en-KR" smtClean="0"/>
              <a:pPr/>
              <a:t>‹#›</a:t>
            </a:fld>
            <a:endParaRPr lang="en-KR">
              <a:latin typeface="+mj-lt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hf hdr="0" ftr="0" dt="0"/>
  <p:txStyles>
    <p:titleStyle>
      <a:lvl1pPr marL="0" marR="0" indent="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j-lt"/>
          <a:ea typeface="+mn-ea"/>
          <a:cs typeface="+mn-cs"/>
          <a:sym typeface="Libre Caslon Display Regular"/>
        </a:defRPr>
      </a:lvl1pPr>
      <a:lvl2pPr marL="0" marR="0" indent="4572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2pPr>
      <a:lvl3pPr marL="0" marR="0" indent="9144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3pPr>
      <a:lvl4pPr marL="0" marR="0" indent="13716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4pPr>
      <a:lvl5pPr marL="0" marR="0" indent="18288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5pPr>
      <a:lvl6pPr marL="0" marR="0" indent="22860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6pPr>
      <a:lvl7pPr marL="0" marR="0" indent="27432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7pPr>
      <a:lvl8pPr marL="0" marR="0" indent="32004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8pPr>
      <a:lvl9pPr marL="0" marR="0" indent="36576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9pPr>
    </p:titleStyle>
    <p:bodyStyle>
      <a:lvl1pPr marL="0" marR="0" indent="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+mn-lt"/>
          <a:ea typeface="Lato Regular"/>
          <a:cs typeface="Lato Regular"/>
          <a:sym typeface="Lato Regular"/>
        </a:defRPr>
      </a:lvl1pPr>
      <a:lvl2pPr marL="0" marR="0" indent="4572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+mn-lt"/>
          <a:ea typeface="Lato Regular"/>
          <a:cs typeface="Lato Regular"/>
          <a:sym typeface="Lato Regular"/>
        </a:defRPr>
      </a:lvl2pPr>
      <a:lvl3pPr marL="0" marR="0" indent="9144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+mn-lt"/>
          <a:ea typeface="Lato Regular"/>
          <a:cs typeface="Lato Regular"/>
          <a:sym typeface="Lato Regular"/>
        </a:defRPr>
      </a:lvl3pPr>
      <a:lvl4pPr marL="0" marR="0" indent="13716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+mn-lt"/>
          <a:ea typeface="Lato Regular"/>
          <a:cs typeface="Lato Regular"/>
          <a:sym typeface="Lato Regular"/>
        </a:defRPr>
      </a:lvl4pPr>
      <a:lvl5pPr marL="0" marR="0" indent="18288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+mn-lt"/>
          <a:ea typeface="Lato Regular"/>
          <a:cs typeface="Lato Regular"/>
          <a:sym typeface="Lato Regular"/>
        </a:defRPr>
      </a:lvl5pPr>
      <a:lvl6pPr marL="0" marR="0" indent="22860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Lato Regular"/>
          <a:ea typeface="Lato Regular"/>
          <a:cs typeface="Lato Regular"/>
          <a:sym typeface="Lato Regular"/>
        </a:defRPr>
      </a:lvl6pPr>
      <a:lvl7pPr marL="0" marR="0" indent="27432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Lato Regular"/>
          <a:ea typeface="Lato Regular"/>
          <a:cs typeface="Lato Regular"/>
          <a:sym typeface="Lato Regular"/>
        </a:defRPr>
      </a:lvl7pPr>
      <a:lvl8pPr marL="0" marR="0" indent="32004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Lato Regular"/>
          <a:ea typeface="Lato Regular"/>
          <a:cs typeface="Lato Regular"/>
          <a:sym typeface="Lato Regular"/>
        </a:defRPr>
      </a:lvl8pPr>
      <a:lvl9pPr marL="0" marR="0" indent="36576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Lato Regular"/>
          <a:ea typeface="Lato Regular"/>
          <a:cs typeface="Lato Regular"/>
          <a:sym typeface="Lato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market.com/Areumnara" TargetMode="External"/><Relationship Id="rId2" Type="http://schemas.openxmlformats.org/officeDocument/2006/relationships/hyperlink" Target="mailto:simplep.net@gmail.com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simplep.net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ctr" defTabSz="825500">
              <a:lnSpc>
                <a:spcPct val="100000"/>
              </a:lnSpc>
              <a:defRPr sz="32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Line"/>
          <p:cNvSpPr/>
          <p:nvPr/>
        </p:nvSpPr>
        <p:spPr>
          <a:xfrm flipV="1">
            <a:off x="1600809" y="1828799"/>
            <a:ext cx="21182382" cy="1"/>
          </a:xfrm>
          <a:prstGeom prst="line">
            <a:avLst/>
          </a:prstGeom>
          <a:ln w="25400">
            <a:solidFill>
              <a:srgbClr val="FFFFFF">
                <a:alpha val="6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Line"/>
          <p:cNvSpPr/>
          <p:nvPr/>
        </p:nvSpPr>
        <p:spPr>
          <a:xfrm flipV="1">
            <a:off x="1600809" y="12064999"/>
            <a:ext cx="21182382" cy="1"/>
          </a:xfrm>
          <a:prstGeom prst="line">
            <a:avLst/>
          </a:prstGeom>
          <a:ln w="25400">
            <a:solidFill>
              <a:srgbClr val="FFFFFF">
                <a:alpha val="6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DIAGRAM"/>
          <p:cNvSpPr txBox="1">
            <a:spLocks noGrp="1"/>
          </p:cNvSpPr>
          <p:nvPr>
            <p:ph type="ctrTitle"/>
          </p:nvPr>
        </p:nvSpPr>
        <p:spPr>
          <a:xfrm>
            <a:off x="1758753" y="5140550"/>
            <a:ext cx="21130936" cy="1902089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Paper Review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Oct, 2022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Oct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26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2022</a:t>
            </a:r>
          </a:p>
        </p:txBody>
      </p:sp>
      <p:sp>
        <p:nvSpPr>
          <p:cNvPr id="50" name="Proposal Project"/>
          <p:cNvSpPr txBox="1">
            <a:spLocks noGrp="1"/>
          </p:cNvSpPr>
          <p:nvPr>
            <p:ph type="body" idx="2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Choo Woo Chan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Lorem ipsum dolor sit amet, his ad blan phaedrum mnesarchum, eu facer prom oportere ius. In maiorum detraxit mei,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endParaRPr lang="en-US" altLang="ko-KR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9B214D-227F-6587-3FD6-1A0C140744A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D3C2E96-78CA-4116-C2B7-8CAE60B8707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8170127" cy="19020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3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24344F0-610A-15E1-04E5-9FB20FAAC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0135" y="311310"/>
            <a:ext cx="9939306" cy="1309337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7C41EED-6EA0-CFBA-9F37-130619C5738A}"/>
              </a:ext>
            </a:extLst>
          </p:cNvPr>
          <p:cNvSpPr/>
          <p:nvPr/>
        </p:nvSpPr>
        <p:spPr>
          <a:xfrm>
            <a:off x="1464936" y="4526549"/>
            <a:ext cx="11270442" cy="88781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D86A3B-0EF4-0B64-A69D-B28BD13F3D7A}"/>
              </a:ext>
            </a:extLst>
          </p:cNvPr>
          <p:cNvSpPr txBox="1"/>
          <p:nvPr/>
        </p:nvSpPr>
        <p:spPr>
          <a:xfrm>
            <a:off x="1752803" y="4831266"/>
            <a:ext cx="10982575" cy="8887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en-US" altLang="ko-KR" sz="3200" b="1" dirty="0"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Multi-institutional Collaborations for Improving Deep Learning-based Magnetic Resonance Image Reconstruction Using Federated Learning</a:t>
            </a:r>
          </a:p>
          <a:p>
            <a:pPr latinLnBrk="1">
              <a:lnSpc>
                <a:spcPct val="150000"/>
              </a:lnSpc>
            </a:pPr>
            <a:endParaRPr lang="en-US" altLang="ko-KR" sz="2400" kern="100" dirty="0"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Authors : </a:t>
            </a:r>
            <a:r>
              <a:rPr lang="en-US" altLang="ko-KR" sz="2400" b="0" i="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Guo, P., Wang, P., Zhou, J., Jiang, S., &amp; Patel, V. M.</a:t>
            </a: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ko-KR" sz="2400" kern="100" dirty="0">
              <a:solidFill>
                <a:schemeClr val="tx2"/>
              </a:solidFill>
              <a:effectLst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Proceedings of the IEEE/CVF Conference on Computer Vision and Pattern Recognition.</a:t>
            </a:r>
            <a:br>
              <a:rPr lang="en-US" altLang="ko-KR" sz="2400" kern="10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</a:br>
            <a:endParaRPr lang="en-US" altLang="ko-KR" sz="2400" kern="100" dirty="0">
              <a:solidFill>
                <a:schemeClr val="tx2"/>
              </a:solidFill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Citation: 48 (google scholar </a:t>
            </a:r>
            <a:r>
              <a:rPr lang="ko-KR" altLang="en-US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기준</a:t>
            </a: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)</a:t>
            </a: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kern="100" dirty="0">
              <a:solidFill>
                <a:schemeClr val="tx2"/>
              </a:solidFill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Page: 10</a:t>
            </a:r>
          </a:p>
          <a:p>
            <a:pPr latinLnBrk="1">
              <a:lnSpc>
                <a:spcPct val="150000"/>
              </a:lnSpc>
            </a:pPr>
            <a:endParaRPr lang="en-US" altLang="ko-KR" sz="2400" kern="100" dirty="0">
              <a:solidFill>
                <a:schemeClr val="tx2"/>
              </a:solidFill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Published: 2021.06</a:t>
            </a:r>
          </a:p>
          <a:p>
            <a:pPr latinLnBrk="1">
              <a:lnSpc>
                <a:spcPct val="150000"/>
              </a:lnSpc>
            </a:pPr>
            <a:endParaRPr lang="en-US" altLang="ko-KR" sz="2400" kern="100" dirty="0">
              <a:effectLst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415A23-C5F8-3676-D03C-E6D0E2D2B0BB}"/>
              </a:ext>
            </a:extLst>
          </p:cNvPr>
          <p:cNvSpPr txBox="1"/>
          <p:nvPr/>
        </p:nvSpPr>
        <p:spPr>
          <a:xfrm>
            <a:off x="1600406" y="3582865"/>
            <a:ext cx="4358886" cy="9014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+mj-lt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Paper Description</a:t>
            </a:r>
            <a:endParaRPr lang="ko-KR" altLang="en-US" sz="4400" b="1" dirty="0">
              <a:latin typeface="+mj-lt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19486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8170127" cy="19020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3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D3BD4C-812C-095E-889E-240E63280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071" y="4021861"/>
            <a:ext cx="14284862" cy="859484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0CF01E7-88B8-AF24-814F-CACD292F28B7}"/>
                  </a:ext>
                </a:extLst>
              </p:cNvPr>
              <p:cNvSpPr txBox="1"/>
              <p:nvPr/>
            </p:nvSpPr>
            <p:spPr>
              <a:xfrm>
                <a:off x="15191001" y="5511869"/>
                <a:ext cx="8474928" cy="46510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342900" marR="0" indent="-342900" algn="l" defTabSz="2438338" rtl="0" fontAlgn="auto" latinLnBrk="0" hangingPunct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ko-KR" altLang="en-US" sz="3200" b="0" i="0" u="none" strike="noStrike" cap="none" spc="0" normalizeH="0" baseline="0" dirty="0">
                    <a:ln>
                      <a:noFill/>
                    </a:ln>
                    <a:solidFill>
                      <a:srgbClr val="818779"/>
                    </a:solidFill>
                    <a:effectLst/>
                    <a:uFillTx/>
                    <a:latin typeface="Lato Regular"/>
                    <a:ea typeface="Lato Regular"/>
                    <a:cs typeface="Lato Regular"/>
                    <a:sym typeface="Lato Regular"/>
                  </a:rPr>
                  <a:t>의료데이터를 기반으로 한 딥 러닝 기술들은 많은 양의 데이터가 필요하나 개인 정보 보호 규정과 높은 비용에 따라 수집이 어려움</a:t>
                </a:r>
                <a:endParaRPr lang="en-US" altLang="ko-KR" sz="3200" dirty="0"/>
              </a:p>
              <a:p>
                <a:pPr marL="342900" marR="0" indent="-342900" algn="l" defTabSz="2438338" rtl="0" fontAlgn="auto" latinLnBrk="0" hangingPunct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endParaRPr kumimoji="0" lang="en-US" altLang="ko-KR" sz="3200" b="0" i="0" u="none" strike="noStrike" cap="none" spc="0" normalizeH="0" baseline="0" dirty="0">
                  <a:ln>
                    <a:noFill/>
                  </a:ln>
                  <a:solidFill>
                    <a:srgbClr val="818779"/>
                  </a:solidFill>
                  <a:effectLst/>
                  <a:uFillTx/>
                  <a:latin typeface="Lato Regular"/>
                  <a:ea typeface="Lato Regular"/>
                  <a:cs typeface="Lato Regular"/>
                  <a:sym typeface="Lato Regular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32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ko-KR" altLang="en-US" sz="32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ko-KR" sz="3200" i="1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  <m:sup>
                        <m:r>
                          <a:rPr lang="en-US" altLang="ko-KR" sz="3200" i="1">
                            <a:latin typeface="Cambria Math" panose="02040503050406030204" pitchFamily="18" charset="0"/>
                          </a:rPr>
                          <m:t>𝑞</m:t>
                        </m:r>
                      </m:sup>
                    </m:sSubSup>
                  </m:oMath>
                </a14:m>
                <a:r>
                  <a:rPr lang="ko-KR" altLang="en-US" sz="3200" dirty="0"/>
                  <a:t>으로 매개 변수화를 통해 서버의 모델과 데이터 </a:t>
                </a:r>
                <a:r>
                  <a:rPr lang="ko-KR" altLang="en-US" sz="3200" dirty="0" err="1"/>
                  <a:t>센터간의</a:t>
                </a:r>
                <a:r>
                  <a:rPr lang="ko-KR" altLang="en-US" sz="3200" dirty="0"/>
                  <a:t> 통신으로 데이터의 안정성을 얻을 수 있다</a:t>
                </a:r>
                <a:r>
                  <a:rPr lang="en-US" altLang="ko-KR" sz="3200" dirty="0"/>
                  <a:t>.</a:t>
                </a:r>
                <a:endParaRPr kumimoji="0" lang="ko-KR" altLang="en-US" sz="3200" b="0" i="0" u="none" strike="noStrike" cap="none" spc="0" normalizeH="0" baseline="0" dirty="0">
                  <a:ln>
                    <a:noFill/>
                  </a:ln>
                  <a:solidFill>
                    <a:srgbClr val="818779"/>
                  </a:solidFill>
                  <a:effectLst/>
                  <a:uFillTx/>
                  <a:latin typeface="Lato Regular"/>
                  <a:ea typeface="Lato Regular"/>
                  <a:cs typeface="Lato Regular"/>
                  <a:sym typeface="Lato Regular"/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0CF01E7-88B8-AF24-814F-CACD292F28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91001" y="5511869"/>
                <a:ext cx="8474928" cy="4651081"/>
              </a:xfrm>
              <a:prstGeom prst="rect">
                <a:avLst/>
              </a:prstGeom>
              <a:blipFill>
                <a:blip r:embed="rId4"/>
                <a:stretch>
                  <a:fillRect l="-2158" r="-1799" b="-2359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31879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8170127" cy="19020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3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AE1FFF3-E2D3-1DF3-CC1C-7B1DD19FE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071" y="3700062"/>
            <a:ext cx="14040000" cy="89166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24625C-AEF4-A08B-0F21-1C7F91C00507}"/>
              </a:ext>
            </a:extLst>
          </p:cNvPr>
          <p:cNvSpPr txBox="1"/>
          <p:nvPr/>
        </p:nvSpPr>
        <p:spPr>
          <a:xfrm>
            <a:off x="15191001" y="5865589"/>
            <a:ext cx="8474928" cy="39436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Structural similarity index measure(SSIM)</a:t>
            </a: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ko-KR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peak-signal-to-</a:t>
            </a:r>
            <a:r>
              <a:rPr kumimoji="0" lang="en-US" altLang="ko-KR" sz="3200" b="0" i="0" u="none" strike="noStrike" cap="none" spc="0" normalizeH="0" baseline="0" dirty="0" err="1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noiseratio</a:t>
            </a: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 (PSNR)</a:t>
            </a: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ko-KR" sz="3200" dirty="0"/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두가지 지표로 측정한 결과 더 높은 일반화를 달성할 수 있음을 입증</a:t>
            </a:r>
          </a:p>
        </p:txBody>
      </p:sp>
    </p:spTree>
    <p:extLst>
      <p:ext uri="{BB962C8B-B14F-4D97-AF65-F5344CB8AC3E}">
        <p14:creationId xmlns:p14="http://schemas.microsoft.com/office/powerpoint/2010/main" val="141597859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Rectangle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ctr" defTabSz="825500">
              <a:lnSpc>
                <a:spcPct val="100000"/>
              </a:lnSpc>
              <a:defRPr sz="32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4" name="Line"/>
          <p:cNvSpPr/>
          <p:nvPr/>
        </p:nvSpPr>
        <p:spPr>
          <a:xfrm flipV="1">
            <a:off x="2286611" y="6577707"/>
            <a:ext cx="19810779" cy="1"/>
          </a:xfrm>
          <a:prstGeom prst="line">
            <a:avLst/>
          </a:prstGeom>
          <a:ln w="25400">
            <a:solidFill>
              <a:srgbClr val="F3F1E6"/>
            </a:solidFill>
            <a:miter lim="400000"/>
          </a:ln>
        </p:spPr>
        <p:txBody>
          <a:bodyPr lIns="50800" tIns="50800" rIns="50800" bIns="50800" anchor="ctr"/>
          <a:lstStyle/>
          <a:p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5" name="Thank you"/>
          <p:cNvSpPr txBox="1">
            <a:spLocks noGrp="1"/>
          </p:cNvSpPr>
          <p:nvPr>
            <p:ph type="title"/>
          </p:nvPr>
        </p:nvSpPr>
        <p:spPr>
          <a:xfrm>
            <a:off x="2123809" y="2847710"/>
            <a:ext cx="18000000" cy="5040000"/>
          </a:xfrm>
          <a:prstGeom prst="rect">
            <a:avLst/>
          </a:prstGeom>
        </p:spPr>
        <p:txBody>
          <a:bodyPr>
            <a:normAutofit/>
          </a:bodyPr>
          <a:lstStyle>
            <a:lvl1pPr defTabSz="2413955">
              <a:defRPr sz="29700"/>
            </a:lvl1pPr>
          </a:lstStyle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286" name="simplep.net@gmail.com">
            <a:hlinkClick r:id="rId2"/>
          </p:cNvPr>
          <p:cNvSpPr txBox="1"/>
          <p:nvPr/>
        </p:nvSpPr>
        <p:spPr>
          <a:xfrm>
            <a:off x="4611155" y="9617457"/>
            <a:ext cx="3328565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150000"/>
              </a:lnSpc>
              <a:defRPr sz="2200">
                <a:solidFill>
                  <a:srgbClr val="CBCEC8"/>
                </a:solidFill>
              </a:defRPr>
            </a:lvl1pPr>
          </a:lstStyle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woochan7@gachon.ac.kr</a:t>
            </a:r>
            <a:endParaRPr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0" name="Contact"/>
          <p:cNvSpPr txBox="1"/>
          <p:nvPr/>
        </p:nvSpPr>
        <p:spPr>
          <a:xfrm>
            <a:off x="2261265" y="9617457"/>
            <a:ext cx="1702732" cy="52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lnSpc>
                <a:spcPct val="150000"/>
              </a:lnSpc>
              <a:defRPr sz="22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b="1" dirty="0">
                <a:latin typeface="Arial" panose="020B0604020202020204" pitchFamily="34" charset="0"/>
                <a:cs typeface="Arial" panose="020B0604020202020204" pitchFamily="34" charset="0"/>
              </a:rPr>
              <a:t>Contact</a:t>
            </a:r>
          </a:p>
        </p:txBody>
      </p:sp>
      <p:sp>
        <p:nvSpPr>
          <p:cNvPr id="291" name="My Shop"/>
          <p:cNvSpPr txBox="1"/>
          <p:nvPr/>
        </p:nvSpPr>
        <p:spPr>
          <a:xfrm>
            <a:off x="2261265" y="10735009"/>
            <a:ext cx="1702732" cy="52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lnSpc>
                <a:spcPct val="150000"/>
              </a:lnSpc>
              <a:defRPr sz="22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Lab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2" name="English"/>
          <p:cNvSpPr txBox="1"/>
          <p:nvPr/>
        </p:nvSpPr>
        <p:spPr>
          <a:xfrm>
            <a:off x="4612905" y="10735009"/>
            <a:ext cx="1702733" cy="52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lnSpc>
                <a:spcPct val="150000"/>
              </a:lnSpc>
              <a:defRPr sz="2200">
                <a:solidFill>
                  <a:srgbClr val="CBCEC8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lang="en-US" dirty="0" err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IIPLab</a:t>
            </a:r>
            <a:endParaRPr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4" name="https://creativemarket.com/Areumnara"/>
          <p:cNvSpPr txBox="1"/>
          <p:nvPr/>
        </p:nvSpPr>
        <p:spPr>
          <a:xfrm>
            <a:off x="5790716" y="10735009"/>
            <a:ext cx="5232251" cy="52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lnSpc>
                <a:spcPct val="150000"/>
              </a:lnSpc>
              <a:defRPr sz="2200" u="sng">
                <a:solidFill>
                  <a:srgbClr val="CBCEC8"/>
                </a:solidFill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iiiplab.gachon.ac.kr</a:t>
            </a:r>
            <a:endParaRPr u="sng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297" name="simplep.net">
            <a:hlinkClick r:id="rId4"/>
          </p:cNvPr>
          <p:cNvSpPr txBox="1"/>
          <p:nvPr/>
        </p:nvSpPr>
        <p:spPr>
          <a:xfrm>
            <a:off x="8586878" y="9613782"/>
            <a:ext cx="3203535" cy="535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/>
          </a:bodyPr>
          <a:lstStyle>
            <a:lvl1pPr>
              <a:lnSpc>
                <a:spcPct val="150000"/>
              </a:lnSpc>
              <a:defRPr sz="2200">
                <a:solidFill>
                  <a:srgbClr val="CBCEC8"/>
                </a:solidFill>
              </a:defRPr>
            </a:lvl1pPr>
          </a:lstStyle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woochan780@gmail.com</a:t>
            </a:r>
            <a:endParaRPr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9D159FBD-0EF9-98B6-B5F9-BBCC217B66ED}"/>
              </a:ext>
            </a:extLst>
          </p:cNvPr>
          <p:cNvSpPr/>
          <p:nvPr/>
        </p:nvSpPr>
        <p:spPr>
          <a:xfrm>
            <a:off x="13204703" y="4800366"/>
            <a:ext cx="10800000" cy="7153747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EF3379E-C2AC-628D-4401-ABC33554067E}"/>
              </a:ext>
            </a:extLst>
          </p:cNvPr>
          <p:cNvSpPr/>
          <p:nvPr/>
        </p:nvSpPr>
        <p:spPr>
          <a:xfrm>
            <a:off x="377578" y="2798841"/>
            <a:ext cx="10800000" cy="4680000"/>
          </a:xfrm>
          <a:prstGeom prst="roundRect">
            <a:avLst/>
          </a:prstGeom>
          <a:solidFill>
            <a:srgbClr val="F6F6F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8170127" cy="19020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E97235-9E55-48B5-FF01-C45DC68F6C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61" t="53151" r="22314" b="29320"/>
          <a:stretch/>
        </p:blipFill>
        <p:spPr>
          <a:xfrm>
            <a:off x="9626496" y="4906851"/>
            <a:ext cx="1032499" cy="112741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2B84BD3-ADA3-A38E-A9C6-2419D96423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42" t="57061" r="28466" b="25410"/>
          <a:stretch/>
        </p:blipFill>
        <p:spPr>
          <a:xfrm>
            <a:off x="9650983" y="3658194"/>
            <a:ext cx="1032498" cy="116193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FD73916-9688-2270-97AB-EDC87CF5997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139" r="157" b="2079"/>
          <a:stretch/>
        </p:blipFill>
        <p:spPr>
          <a:xfrm>
            <a:off x="819538" y="4239161"/>
            <a:ext cx="5275385" cy="25250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65A02BB-CE9E-636D-981B-C53ED5208D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21" t="41970" r="44807" b="39367"/>
          <a:stretch/>
        </p:blipFill>
        <p:spPr>
          <a:xfrm>
            <a:off x="9959865" y="6140604"/>
            <a:ext cx="365760" cy="1200332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43BEA1AE-603C-C654-9935-0ABABAE6FE27}"/>
              </a:ext>
            </a:extLst>
          </p:cNvPr>
          <p:cNvGrpSpPr/>
          <p:nvPr/>
        </p:nvGrpSpPr>
        <p:grpSpPr>
          <a:xfrm>
            <a:off x="6623506" y="3806895"/>
            <a:ext cx="2358944" cy="2713742"/>
            <a:chOff x="3826167" y="2035960"/>
            <a:chExt cx="2199916" cy="2795411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F42FB9B-9AF1-7AEE-D6D1-357458330CCC}"/>
                </a:ext>
              </a:extLst>
            </p:cNvPr>
            <p:cNvSpPr/>
            <p:nvPr/>
          </p:nvSpPr>
          <p:spPr>
            <a:xfrm>
              <a:off x="3826167" y="2637813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01A5F12F-5C19-D5D6-853A-D30CB4AFF9F2}"/>
                </a:ext>
              </a:extLst>
            </p:cNvPr>
            <p:cNvSpPr/>
            <p:nvPr/>
          </p:nvSpPr>
          <p:spPr>
            <a:xfrm>
              <a:off x="3826167" y="3248999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1D649583-F28C-4709-27DE-4523C3EF49BA}"/>
                </a:ext>
              </a:extLst>
            </p:cNvPr>
            <p:cNvSpPr/>
            <p:nvPr/>
          </p:nvSpPr>
          <p:spPr>
            <a:xfrm>
              <a:off x="3826167" y="3860185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4CB2FEA5-E67E-FDEF-B14C-FA5221E030FF}"/>
                </a:ext>
              </a:extLst>
            </p:cNvPr>
            <p:cNvGrpSpPr/>
            <p:nvPr/>
          </p:nvGrpSpPr>
          <p:grpSpPr>
            <a:xfrm>
              <a:off x="4399191" y="2035960"/>
              <a:ext cx="360000" cy="2795411"/>
              <a:chOff x="4460151" y="2035960"/>
              <a:chExt cx="360000" cy="2795411"/>
            </a:xfrm>
          </p:grpSpPr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DADEFDE4-A259-9935-DBE5-F1A447DE0AD0}"/>
                  </a:ext>
                </a:extLst>
              </p:cNvPr>
              <p:cNvSpPr/>
              <p:nvPr/>
            </p:nvSpPr>
            <p:spPr>
              <a:xfrm>
                <a:off x="4460151" y="2637813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56290BE9-581F-1E85-4F8B-8088FC276244}"/>
                  </a:ext>
                </a:extLst>
              </p:cNvPr>
              <p:cNvSpPr/>
              <p:nvPr/>
            </p:nvSpPr>
            <p:spPr>
              <a:xfrm>
                <a:off x="4460151" y="3869518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F923B4FC-E6E2-3DBE-AB1A-9625C27665F0}"/>
                  </a:ext>
                </a:extLst>
              </p:cNvPr>
              <p:cNvSpPr/>
              <p:nvPr/>
            </p:nvSpPr>
            <p:spPr>
              <a:xfrm>
                <a:off x="4460151" y="2035960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989AFF19-612B-107F-1900-8D23008167C4}"/>
                  </a:ext>
                </a:extLst>
              </p:cNvPr>
              <p:cNvSpPr/>
              <p:nvPr/>
            </p:nvSpPr>
            <p:spPr>
              <a:xfrm>
                <a:off x="4460151" y="4471371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3A2E62C9-F314-9B36-8E52-6DF386B0C5EB}"/>
                </a:ext>
              </a:extLst>
            </p:cNvPr>
            <p:cNvGrpSpPr/>
            <p:nvPr/>
          </p:nvGrpSpPr>
          <p:grpSpPr>
            <a:xfrm>
              <a:off x="5032637" y="2035960"/>
              <a:ext cx="360000" cy="2795411"/>
              <a:chOff x="5093597" y="2035960"/>
              <a:chExt cx="360000" cy="2795411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35FDD1A9-2933-F57A-82E1-708E936901A3}"/>
                  </a:ext>
                </a:extLst>
              </p:cNvPr>
              <p:cNvSpPr/>
              <p:nvPr/>
            </p:nvSpPr>
            <p:spPr>
              <a:xfrm>
                <a:off x="5093597" y="2637813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858E5009-CF28-6EE4-F1BA-5EA8C128F306}"/>
                  </a:ext>
                </a:extLst>
              </p:cNvPr>
              <p:cNvSpPr/>
              <p:nvPr/>
            </p:nvSpPr>
            <p:spPr>
              <a:xfrm>
                <a:off x="5093597" y="3869518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0A98ED09-5A8D-BF18-AC85-0F3F5FC7BA98}"/>
                  </a:ext>
                </a:extLst>
              </p:cNvPr>
              <p:cNvSpPr/>
              <p:nvPr/>
            </p:nvSpPr>
            <p:spPr>
              <a:xfrm>
                <a:off x="5093597" y="2035960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1FBF64EF-DF86-64CC-9651-A4D966CCC199}"/>
                  </a:ext>
                </a:extLst>
              </p:cNvPr>
              <p:cNvSpPr/>
              <p:nvPr/>
            </p:nvSpPr>
            <p:spPr>
              <a:xfrm>
                <a:off x="5093597" y="4471371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D1402C5F-264F-5C04-4AEB-144C7AD90072}"/>
                </a:ext>
              </a:extLst>
            </p:cNvPr>
            <p:cNvSpPr/>
            <p:nvPr/>
          </p:nvSpPr>
          <p:spPr>
            <a:xfrm>
              <a:off x="5666083" y="3248999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351C216-9A7E-16F8-C5B4-D0156E056585}"/>
                </a:ext>
              </a:extLst>
            </p:cNvPr>
            <p:cNvSpPr txBox="1"/>
            <p:nvPr/>
          </p:nvSpPr>
          <p:spPr>
            <a:xfrm>
              <a:off x="4309827" y="3237144"/>
              <a:ext cx="769234" cy="371856"/>
            </a:xfrm>
            <a:prstGeom prst="rect">
              <a:avLst/>
            </a:prstGeom>
            <a:noFill/>
            <a:ln>
              <a:noFill/>
            </a:ln>
          </p:spPr>
          <p:txBody>
            <a:bodyPr vert="eaVert" wrap="square" rtlCol="0" anchor="b">
              <a:spAutoFit/>
            </a:bodyPr>
            <a:lstStyle/>
            <a:p>
              <a:pPr algn="ctr"/>
              <a:r>
                <a:rPr lang="ko-KR" altLang="en-US" sz="3200" dirty="0"/>
                <a:t>∙∙∙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A61A6CB-973A-5518-71F8-146A802C1413}"/>
                </a:ext>
              </a:extLst>
            </p:cNvPr>
            <p:cNvSpPr txBox="1"/>
            <p:nvPr/>
          </p:nvSpPr>
          <p:spPr>
            <a:xfrm>
              <a:off x="4954740" y="3237144"/>
              <a:ext cx="769234" cy="371856"/>
            </a:xfrm>
            <a:prstGeom prst="rect">
              <a:avLst/>
            </a:prstGeom>
            <a:noFill/>
            <a:ln>
              <a:noFill/>
            </a:ln>
          </p:spPr>
          <p:txBody>
            <a:bodyPr vert="eaVert" wrap="square" rtlCol="0" anchor="b">
              <a:spAutoFit/>
            </a:bodyPr>
            <a:lstStyle/>
            <a:p>
              <a:pPr algn="ctr"/>
              <a:r>
                <a:rPr lang="ko-KR" altLang="en-US" sz="3200" dirty="0"/>
                <a:t>∙∙∙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885602A5-9FB2-8A99-2B34-8FB7BB2D5F74}"/>
                </a:ext>
              </a:extLst>
            </p:cNvPr>
            <p:cNvCxnSpPr>
              <a:cxnSpLocks/>
              <a:stCxn id="10" idx="6"/>
              <a:endCxn id="58" idx="2"/>
            </p:cNvCxnSpPr>
            <p:nvPr/>
          </p:nvCxnSpPr>
          <p:spPr>
            <a:xfrm flipV="1">
              <a:off x="4186167" y="2215960"/>
              <a:ext cx="213024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9FC7A20-3B55-EB2E-86CB-61560D3153C6}"/>
                </a:ext>
              </a:extLst>
            </p:cNvPr>
            <p:cNvCxnSpPr>
              <a:stCxn id="10" idx="6"/>
              <a:endCxn id="56" idx="2"/>
            </p:cNvCxnSpPr>
            <p:nvPr/>
          </p:nvCxnSpPr>
          <p:spPr>
            <a:xfrm>
              <a:off x="4186167" y="2817813"/>
              <a:ext cx="21302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8341A8CC-DC1F-9F8E-6275-CB16F92F3152}"/>
                </a:ext>
              </a:extLst>
            </p:cNvPr>
            <p:cNvCxnSpPr>
              <a:cxnSpLocks/>
              <a:stCxn id="11" idx="6"/>
              <a:endCxn id="57" idx="2"/>
            </p:cNvCxnSpPr>
            <p:nvPr/>
          </p:nvCxnSpPr>
          <p:spPr>
            <a:xfrm>
              <a:off x="4186167" y="3428999"/>
              <a:ext cx="213024" cy="6205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C8E947C-486C-F3F2-96B5-E7D15A121C98}"/>
                </a:ext>
              </a:extLst>
            </p:cNvPr>
            <p:cNvCxnSpPr>
              <a:cxnSpLocks/>
              <a:stCxn id="10" idx="6"/>
              <a:endCxn id="57" idx="2"/>
            </p:cNvCxnSpPr>
            <p:nvPr/>
          </p:nvCxnSpPr>
          <p:spPr>
            <a:xfrm>
              <a:off x="4186167" y="2817813"/>
              <a:ext cx="213024" cy="12317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DDF5982-91C3-941F-F9D7-6A6CFE81D1CD}"/>
                </a:ext>
              </a:extLst>
            </p:cNvPr>
            <p:cNvCxnSpPr>
              <a:cxnSpLocks/>
              <a:stCxn id="10" idx="6"/>
              <a:endCxn id="59" idx="2"/>
            </p:cNvCxnSpPr>
            <p:nvPr/>
          </p:nvCxnSpPr>
          <p:spPr>
            <a:xfrm>
              <a:off x="4186167" y="2817813"/>
              <a:ext cx="213024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430D334A-1F36-D339-9189-D4B0731D34C1}"/>
                </a:ext>
              </a:extLst>
            </p:cNvPr>
            <p:cNvCxnSpPr>
              <a:cxnSpLocks/>
              <a:stCxn id="11" idx="6"/>
              <a:endCxn id="58" idx="2"/>
            </p:cNvCxnSpPr>
            <p:nvPr/>
          </p:nvCxnSpPr>
          <p:spPr>
            <a:xfrm flipV="1">
              <a:off x="4186167" y="2215960"/>
              <a:ext cx="213024" cy="121303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6645EDA-4AE1-5A95-1920-7706DB950E8C}"/>
                </a:ext>
              </a:extLst>
            </p:cNvPr>
            <p:cNvCxnSpPr>
              <a:stCxn id="11" idx="6"/>
              <a:endCxn id="56" idx="2"/>
            </p:cNvCxnSpPr>
            <p:nvPr/>
          </p:nvCxnSpPr>
          <p:spPr>
            <a:xfrm flipV="1">
              <a:off x="4186167" y="2817813"/>
              <a:ext cx="213024" cy="6111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692FC09A-676C-3743-D11A-8A413716AB3F}"/>
                </a:ext>
              </a:extLst>
            </p:cNvPr>
            <p:cNvCxnSpPr>
              <a:cxnSpLocks/>
              <a:stCxn id="11" idx="6"/>
              <a:endCxn id="59" idx="2"/>
            </p:cNvCxnSpPr>
            <p:nvPr/>
          </p:nvCxnSpPr>
          <p:spPr>
            <a:xfrm>
              <a:off x="4186167" y="3428999"/>
              <a:ext cx="213024" cy="12223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FE63EF42-CB4E-E935-B63A-2375600CF5CA}"/>
                </a:ext>
              </a:extLst>
            </p:cNvPr>
            <p:cNvCxnSpPr>
              <a:cxnSpLocks/>
              <a:stCxn id="12" idx="6"/>
              <a:endCxn id="58" idx="2"/>
            </p:cNvCxnSpPr>
            <p:nvPr/>
          </p:nvCxnSpPr>
          <p:spPr>
            <a:xfrm flipV="1">
              <a:off x="4186167" y="2215960"/>
              <a:ext cx="213024" cy="1824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1B604F49-BEE3-65EF-C1ED-D5C4E10E5134}"/>
                </a:ext>
              </a:extLst>
            </p:cNvPr>
            <p:cNvCxnSpPr>
              <a:stCxn id="12" idx="6"/>
              <a:endCxn id="56" idx="2"/>
            </p:cNvCxnSpPr>
            <p:nvPr/>
          </p:nvCxnSpPr>
          <p:spPr>
            <a:xfrm flipV="1">
              <a:off x="4186167" y="2817813"/>
              <a:ext cx="213024" cy="12223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4CB4224C-F805-540E-2028-513ED9DFD760}"/>
                </a:ext>
              </a:extLst>
            </p:cNvPr>
            <p:cNvCxnSpPr>
              <a:cxnSpLocks/>
              <a:stCxn id="12" idx="6"/>
              <a:endCxn id="57" idx="2"/>
            </p:cNvCxnSpPr>
            <p:nvPr/>
          </p:nvCxnSpPr>
          <p:spPr>
            <a:xfrm>
              <a:off x="4186167" y="4040185"/>
              <a:ext cx="213024" cy="9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D007FFF0-48B0-D37E-C11A-C33AF9F61066}"/>
                </a:ext>
              </a:extLst>
            </p:cNvPr>
            <p:cNvCxnSpPr>
              <a:cxnSpLocks/>
              <a:stCxn id="12" idx="6"/>
              <a:endCxn id="59" idx="2"/>
            </p:cNvCxnSpPr>
            <p:nvPr/>
          </p:nvCxnSpPr>
          <p:spPr>
            <a:xfrm>
              <a:off x="4186167" y="4040185"/>
              <a:ext cx="213024" cy="6111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D89DCC7-F596-D209-5E01-8307F0C34222}"/>
                </a:ext>
              </a:extLst>
            </p:cNvPr>
            <p:cNvCxnSpPr>
              <a:cxnSpLocks/>
              <a:stCxn id="58" idx="6"/>
              <a:endCxn id="55" idx="2"/>
            </p:cNvCxnSpPr>
            <p:nvPr/>
          </p:nvCxnSpPr>
          <p:spPr>
            <a:xfrm>
              <a:off x="4759191" y="2215960"/>
              <a:ext cx="273446" cy="24354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A43F5A15-66D5-D904-7D7C-163392888C97}"/>
                </a:ext>
              </a:extLst>
            </p:cNvPr>
            <p:cNvCxnSpPr>
              <a:cxnSpLocks/>
              <a:stCxn id="58" idx="6"/>
              <a:endCxn id="52" idx="2"/>
            </p:cNvCxnSpPr>
            <p:nvPr/>
          </p:nvCxnSpPr>
          <p:spPr>
            <a:xfrm>
              <a:off x="4759191" y="2215960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A7C72965-1587-05D0-0031-5A18B025C83B}"/>
                </a:ext>
              </a:extLst>
            </p:cNvPr>
            <p:cNvCxnSpPr>
              <a:cxnSpLocks/>
              <a:stCxn id="58" idx="6"/>
              <a:endCxn id="51" idx="2"/>
            </p:cNvCxnSpPr>
            <p:nvPr/>
          </p:nvCxnSpPr>
          <p:spPr>
            <a:xfrm>
              <a:off x="4759191" y="2215960"/>
              <a:ext cx="273446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FD45F6BF-F324-A51E-F3A0-0C62A7A61BBE}"/>
                </a:ext>
              </a:extLst>
            </p:cNvPr>
            <p:cNvCxnSpPr>
              <a:stCxn id="58" idx="6"/>
              <a:endCxn id="54" idx="2"/>
            </p:cNvCxnSpPr>
            <p:nvPr/>
          </p:nvCxnSpPr>
          <p:spPr>
            <a:xfrm>
              <a:off x="4759191" y="2215960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A865F279-4387-3B7C-4590-913940CCEF63}"/>
                </a:ext>
              </a:extLst>
            </p:cNvPr>
            <p:cNvCxnSpPr>
              <a:stCxn id="56" idx="6"/>
              <a:endCxn id="51" idx="2"/>
            </p:cNvCxnSpPr>
            <p:nvPr/>
          </p:nvCxnSpPr>
          <p:spPr>
            <a:xfrm>
              <a:off x="4759191" y="2817813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A3F1A1B3-D1A4-04C9-9251-619822416BBA}"/>
                </a:ext>
              </a:extLst>
            </p:cNvPr>
            <p:cNvCxnSpPr>
              <a:stCxn id="56" idx="6"/>
              <a:endCxn id="54" idx="2"/>
            </p:cNvCxnSpPr>
            <p:nvPr/>
          </p:nvCxnSpPr>
          <p:spPr>
            <a:xfrm flipV="1">
              <a:off x="4759191" y="2215960"/>
              <a:ext cx="273446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E55B1CDD-E6FA-5928-0C79-AB7B699962FE}"/>
                </a:ext>
              </a:extLst>
            </p:cNvPr>
            <p:cNvCxnSpPr>
              <a:stCxn id="56" idx="6"/>
              <a:endCxn id="52" idx="2"/>
            </p:cNvCxnSpPr>
            <p:nvPr/>
          </p:nvCxnSpPr>
          <p:spPr>
            <a:xfrm>
              <a:off x="4759191" y="2817813"/>
              <a:ext cx="273446" cy="12317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B132C263-64DF-951A-9B1E-4C8BC65F7629}"/>
                </a:ext>
              </a:extLst>
            </p:cNvPr>
            <p:cNvCxnSpPr>
              <a:stCxn id="56" idx="6"/>
              <a:endCxn id="55" idx="2"/>
            </p:cNvCxnSpPr>
            <p:nvPr/>
          </p:nvCxnSpPr>
          <p:spPr>
            <a:xfrm>
              <a:off x="4759191" y="2817813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BD7AB6AF-4B22-471B-1309-274047FB63C3}"/>
                </a:ext>
              </a:extLst>
            </p:cNvPr>
            <p:cNvCxnSpPr>
              <a:stCxn id="57" idx="6"/>
              <a:endCxn id="52" idx="2"/>
            </p:cNvCxnSpPr>
            <p:nvPr/>
          </p:nvCxnSpPr>
          <p:spPr>
            <a:xfrm>
              <a:off x="4759191" y="4049518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DE1F72B0-1CBE-4099-7B5F-4F4491C9A4D4}"/>
                </a:ext>
              </a:extLst>
            </p:cNvPr>
            <p:cNvCxnSpPr>
              <a:stCxn id="57" idx="6"/>
              <a:endCxn id="51" idx="2"/>
            </p:cNvCxnSpPr>
            <p:nvPr/>
          </p:nvCxnSpPr>
          <p:spPr>
            <a:xfrm flipV="1">
              <a:off x="4759191" y="2817813"/>
              <a:ext cx="273446" cy="12317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F5CCFB05-0A12-DCF1-45DB-E193DC071F9C}"/>
                </a:ext>
              </a:extLst>
            </p:cNvPr>
            <p:cNvCxnSpPr>
              <a:stCxn id="57" idx="6"/>
              <a:endCxn id="54" idx="2"/>
            </p:cNvCxnSpPr>
            <p:nvPr/>
          </p:nvCxnSpPr>
          <p:spPr>
            <a:xfrm flipV="1">
              <a:off x="4759191" y="2215960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4D0A375-33B6-9B4A-7944-E9A5B32D486C}"/>
                </a:ext>
              </a:extLst>
            </p:cNvPr>
            <p:cNvCxnSpPr>
              <a:stCxn id="57" idx="6"/>
              <a:endCxn id="55" idx="2"/>
            </p:cNvCxnSpPr>
            <p:nvPr/>
          </p:nvCxnSpPr>
          <p:spPr>
            <a:xfrm>
              <a:off x="4759191" y="4049518"/>
              <a:ext cx="326167" cy="729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D0587BCB-3C1D-44CA-3B89-801AEDB8811A}"/>
                </a:ext>
              </a:extLst>
            </p:cNvPr>
            <p:cNvCxnSpPr>
              <a:stCxn id="59" idx="6"/>
              <a:endCxn id="54" idx="2"/>
            </p:cNvCxnSpPr>
            <p:nvPr/>
          </p:nvCxnSpPr>
          <p:spPr>
            <a:xfrm flipV="1">
              <a:off x="4759191" y="2215960"/>
              <a:ext cx="273446" cy="24354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4C0EEDED-3AE0-1548-DA08-9D0DCDF10A8C}"/>
                </a:ext>
              </a:extLst>
            </p:cNvPr>
            <p:cNvCxnSpPr>
              <a:stCxn id="59" idx="6"/>
              <a:endCxn id="51" idx="2"/>
            </p:cNvCxnSpPr>
            <p:nvPr/>
          </p:nvCxnSpPr>
          <p:spPr>
            <a:xfrm flipV="1">
              <a:off x="4759191" y="2817813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EE519D5D-5D2C-7EBC-BFAC-F9BE0DF6AD69}"/>
                </a:ext>
              </a:extLst>
            </p:cNvPr>
            <p:cNvCxnSpPr>
              <a:stCxn id="59" idx="6"/>
              <a:endCxn id="52" idx="2"/>
            </p:cNvCxnSpPr>
            <p:nvPr/>
          </p:nvCxnSpPr>
          <p:spPr>
            <a:xfrm flipV="1">
              <a:off x="4759191" y="4049518"/>
              <a:ext cx="273446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21C938FB-C22F-4693-DC59-8D568608FA26}"/>
                </a:ext>
              </a:extLst>
            </p:cNvPr>
            <p:cNvCxnSpPr>
              <a:stCxn id="59" idx="6"/>
              <a:endCxn id="55" idx="2"/>
            </p:cNvCxnSpPr>
            <p:nvPr/>
          </p:nvCxnSpPr>
          <p:spPr>
            <a:xfrm>
              <a:off x="4759191" y="4651371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48A94770-E6C4-6F24-F687-890BA68B1992}"/>
                </a:ext>
              </a:extLst>
            </p:cNvPr>
            <p:cNvCxnSpPr>
              <a:stCxn id="54" idx="6"/>
              <a:endCxn id="15" idx="2"/>
            </p:cNvCxnSpPr>
            <p:nvPr/>
          </p:nvCxnSpPr>
          <p:spPr>
            <a:xfrm>
              <a:off x="5392637" y="2215960"/>
              <a:ext cx="273446" cy="121303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C90FFCF0-EC73-29D9-9C89-BA6A25175D3B}"/>
                </a:ext>
              </a:extLst>
            </p:cNvPr>
            <p:cNvCxnSpPr>
              <a:stCxn id="51" idx="6"/>
              <a:endCxn id="15" idx="2"/>
            </p:cNvCxnSpPr>
            <p:nvPr/>
          </p:nvCxnSpPr>
          <p:spPr>
            <a:xfrm>
              <a:off x="5392637" y="2817813"/>
              <a:ext cx="273446" cy="6111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27A1FD29-1622-1ED6-1C04-60E985D8C858}"/>
                </a:ext>
              </a:extLst>
            </p:cNvPr>
            <p:cNvCxnSpPr>
              <a:stCxn id="52" idx="6"/>
              <a:endCxn id="15" idx="2"/>
            </p:cNvCxnSpPr>
            <p:nvPr/>
          </p:nvCxnSpPr>
          <p:spPr>
            <a:xfrm flipV="1">
              <a:off x="5392637" y="3428999"/>
              <a:ext cx="273446" cy="6205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1059CB80-FD29-96CE-A505-FB0B2FDA19CA}"/>
                </a:ext>
              </a:extLst>
            </p:cNvPr>
            <p:cNvCxnSpPr>
              <a:endCxn id="15" idx="2"/>
            </p:cNvCxnSpPr>
            <p:nvPr/>
          </p:nvCxnSpPr>
          <p:spPr>
            <a:xfrm flipV="1">
              <a:off x="5443470" y="3428999"/>
              <a:ext cx="222613" cy="12223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93BC6588-8DAD-9317-915D-ACA4E9154D1D}"/>
              </a:ext>
            </a:extLst>
          </p:cNvPr>
          <p:cNvSpPr/>
          <p:nvPr/>
        </p:nvSpPr>
        <p:spPr>
          <a:xfrm>
            <a:off x="379297" y="8493467"/>
            <a:ext cx="10800000" cy="4680000"/>
          </a:xfrm>
          <a:prstGeom prst="roundRect">
            <a:avLst/>
          </a:prstGeom>
          <a:solidFill>
            <a:srgbClr val="F6F6F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09FCE3B4-ECEE-2F7A-8C25-9B3BC8EBE2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61" t="53151" r="22314" b="29320"/>
          <a:stretch/>
        </p:blipFill>
        <p:spPr>
          <a:xfrm>
            <a:off x="9628215" y="10460801"/>
            <a:ext cx="1032499" cy="1127413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7C97F5B7-D30F-E1E1-8962-7597D10E73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42" t="57061" r="28466" b="25410"/>
          <a:stretch/>
        </p:blipFill>
        <p:spPr>
          <a:xfrm>
            <a:off x="9652702" y="9212144"/>
            <a:ext cx="1032498" cy="1161933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B435AA74-A34D-C9A9-A177-0992EE86B08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139" r="157" b="2079"/>
          <a:stretch/>
        </p:blipFill>
        <p:spPr>
          <a:xfrm>
            <a:off x="821257" y="9793111"/>
            <a:ext cx="5275385" cy="2525051"/>
          </a:xfrm>
          <a:prstGeom prst="rect">
            <a:avLst/>
          </a:prstGeom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D15F72C1-E1BF-64C9-EF41-48B3FAFE5A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21" t="41970" r="44807" b="39367"/>
          <a:stretch/>
        </p:blipFill>
        <p:spPr>
          <a:xfrm>
            <a:off x="9961584" y="11694554"/>
            <a:ext cx="365760" cy="1200332"/>
          </a:xfrm>
          <a:prstGeom prst="rect">
            <a:avLst/>
          </a:prstGeom>
        </p:spPr>
      </p:pic>
      <p:grpSp>
        <p:nvGrpSpPr>
          <p:cNvPr id="66" name="그룹 65">
            <a:extLst>
              <a:ext uri="{FF2B5EF4-FFF2-40B4-BE49-F238E27FC236}">
                <a16:creationId xmlns:a16="http://schemas.microsoft.com/office/drawing/2014/main" id="{5C2225F8-C15E-D7E2-AF5C-70BE3EB1EE37}"/>
              </a:ext>
            </a:extLst>
          </p:cNvPr>
          <p:cNvGrpSpPr/>
          <p:nvPr/>
        </p:nvGrpSpPr>
        <p:grpSpPr>
          <a:xfrm>
            <a:off x="6625225" y="9360845"/>
            <a:ext cx="2358944" cy="2713742"/>
            <a:chOff x="3826167" y="2035960"/>
            <a:chExt cx="2199916" cy="2795411"/>
          </a:xfrm>
        </p:grpSpPr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E434B7D8-03DF-71EA-B6BA-7BE72B09901C}"/>
                </a:ext>
              </a:extLst>
            </p:cNvPr>
            <p:cNvSpPr/>
            <p:nvPr/>
          </p:nvSpPr>
          <p:spPr>
            <a:xfrm>
              <a:off x="3826167" y="2637813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B9DE8CCE-98C7-20DA-BD02-C39008651D6F}"/>
                </a:ext>
              </a:extLst>
            </p:cNvPr>
            <p:cNvSpPr/>
            <p:nvPr/>
          </p:nvSpPr>
          <p:spPr>
            <a:xfrm>
              <a:off x="3826167" y="3248999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E9E1305-8302-C929-7918-1A592F89130E}"/>
                </a:ext>
              </a:extLst>
            </p:cNvPr>
            <p:cNvSpPr/>
            <p:nvPr/>
          </p:nvSpPr>
          <p:spPr>
            <a:xfrm>
              <a:off x="3826167" y="3860185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F0E08203-B8C0-7C34-D564-D43FFF32AD68}"/>
                </a:ext>
              </a:extLst>
            </p:cNvPr>
            <p:cNvGrpSpPr/>
            <p:nvPr/>
          </p:nvGrpSpPr>
          <p:grpSpPr>
            <a:xfrm>
              <a:off x="4399191" y="2035960"/>
              <a:ext cx="360000" cy="2795411"/>
              <a:chOff x="4460151" y="2035960"/>
              <a:chExt cx="360000" cy="2795411"/>
            </a:xfrm>
          </p:grpSpPr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id="{91D9B896-22D4-ACD4-0D1F-F6CF39F78B9A}"/>
                  </a:ext>
                </a:extLst>
              </p:cNvPr>
              <p:cNvSpPr/>
              <p:nvPr/>
            </p:nvSpPr>
            <p:spPr>
              <a:xfrm>
                <a:off x="4460151" y="2637813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11">
                <a:extLst>
                  <a:ext uri="{FF2B5EF4-FFF2-40B4-BE49-F238E27FC236}">
                    <a16:creationId xmlns:a16="http://schemas.microsoft.com/office/drawing/2014/main" id="{2ACCC74F-8C64-396B-412A-B4525C9375C3}"/>
                  </a:ext>
                </a:extLst>
              </p:cNvPr>
              <p:cNvSpPr/>
              <p:nvPr/>
            </p:nvSpPr>
            <p:spPr>
              <a:xfrm>
                <a:off x="4460151" y="3869518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타원 112">
                <a:extLst>
                  <a:ext uri="{FF2B5EF4-FFF2-40B4-BE49-F238E27FC236}">
                    <a16:creationId xmlns:a16="http://schemas.microsoft.com/office/drawing/2014/main" id="{B01C8BCA-7132-8989-DD9B-3D45FF9203A6}"/>
                  </a:ext>
                </a:extLst>
              </p:cNvPr>
              <p:cNvSpPr/>
              <p:nvPr/>
            </p:nvSpPr>
            <p:spPr>
              <a:xfrm>
                <a:off x="4460151" y="2035960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타원 113">
                <a:extLst>
                  <a:ext uri="{FF2B5EF4-FFF2-40B4-BE49-F238E27FC236}">
                    <a16:creationId xmlns:a16="http://schemas.microsoft.com/office/drawing/2014/main" id="{55E531B1-A579-9FE7-F61E-F80C1F980CBF}"/>
                  </a:ext>
                </a:extLst>
              </p:cNvPr>
              <p:cNvSpPr/>
              <p:nvPr/>
            </p:nvSpPr>
            <p:spPr>
              <a:xfrm>
                <a:off x="4460151" y="4471371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61497045-8097-0036-C778-34199FCAE761}"/>
                </a:ext>
              </a:extLst>
            </p:cNvPr>
            <p:cNvGrpSpPr/>
            <p:nvPr/>
          </p:nvGrpSpPr>
          <p:grpSpPr>
            <a:xfrm>
              <a:off x="5032637" y="2035960"/>
              <a:ext cx="360000" cy="2795411"/>
              <a:chOff x="5093597" y="2035960"/>
              <a:chExt cx="360000" cy="2795411"/>
            </a:xfrm>
          </p:grpSpPr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5F847A16-72A4-6A44-0050-040BFC38D065}"/>
                  </a:ext>
                </a:extLst>
              </p:cNvPr>
              <p:cNvSpPr/>
              <p:nvPr/>
            </p:nvSpPr>
            <p:spPr>
              <a:xfrm>
                <a:off x="5093597" y="2637813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" name="타원 107">
                <a:extLst>
                  <a:ext uri="{FF2B5EF4-FFF2-40B4-BE49-F238E27FC236}">
                    <a16:creationId xmlns:a16="http://schemas.microsoft.com/office/drawing/2014/main" id="{0B09E3F7-52F0-8581-4706-549310D33842}"/>
                  </a:ext>
                </a:extLst>
              </p:cNvPr>
              <p:cNvSpPr/>
              <p:nvPr/>
            </p:nvSpPr>
            <p:spPr>
              <a:xfrm>
                <a:off x="5093597" y="3869518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id="{C73E4319-B868-B977-42FA-4632521DD151}"/>
                  </a:ext>
                </a:extLst>
              </p:cNvPr>
              <p:cNvSpPr/>
              <p:nvPr/>
            </p:nvSpPr>
            <p:spPr>
              <a:xfrm>
                <a:off x="5093597" y="2035960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BA4B8622-1BF5-0FEB-51AF-8AA13CFD5B31}"/>
                  </a:ext>
                </a:extLst>
              </p:cNvPr>
              <p:cNvSpPr/>
              <p:nvPr/>
            </p:nvSpPr>
            <p:spPr>
              <a:xfrm>
                <a:off x="5093597" y="4471371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3884C34E-B8D6-57BE-720D-3355A8FDC149}"/>
                </a:ext>
              </a:extLst>
            </p:cNvPr>
            <p:cNvSpPr/>
            <p:nvPr/>
          </p:nvSpPr>
          <p:spPr>
            <a:xfrm>
              <a:off x="5666083" y="3248999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FBFAC2F-1435-A8BB-6420-18FEB5169E5E}"/>
                </a:ext>
              </a:extLst>
            </p:cNvPr>
            <p:cNvSpPr txBox="1"/>
            <p:nvPr/>
          </p:nvSpPr>
          <p:spPr>
            <a:xfrm>
              <a:off x="4295615" y="3237144"/>
              <a:ext cx="769234" cy="371856"/>
            </a:xfrm>
            <a:prstGeom prst="rect">
              <a:avLst/>
            </a:prstGeom>
            <a:noFill/>
            <a:ln>
              <a:noFill/>
            </a:ln>
          </p:spPr>
          <p:txBody>
            <a:bodyPr vert="eaVert" wrap="square" rtlCol="0" anchor="b">
              <a:spAutoFit/>
            </a:bodyPr>
            <a:lstStyle/>
            <a:p>
              <a:pPr algn="ctr"/>
              <a:r>
                <a:rPr lang="ko-KR" altLang="en-US" sz="3200" dirty="0"/>
                <a:t>∙∙∙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5B9CF6-7CBD-D768-2B25-4E112FCD4572}"/>
                </a:ext>
              </a:extLst>
            </p:cNvPr>
            <p:cNvSpPr txBox="1"/>
            <p:nvPr/>
          </p:nvSpPr>
          <p:spPr>
            <a:xfrm>
              <a:off x="4940526" y="3237144"/>
              <a:ext cx="769234" cy="371856"/>
            </a:xfrm>
            <a:prstGeom prst="rect">
              <a:avLst/>
            </a:prstGeom>
            <a:noFill/>
            <a:ln>
              <a:noFill/>
            </a:ln>
          </p:spPr>
          <p:txBody>
            <a:bodyPr vert="eaVert" wrap="square" rtlCol="0" anchor="b">
              <a:spAutoFit/>
            </a:bodyPr>
            <a:lstStyle/>
            <a:p>
              <a:pPr algn="ctr"/>
              <a:r>
                <a:rPr lang="ko-KR" altLang="en-US" sz="3200" dirty="0"/>
                <a:t>∙∙∙</a:t>
              </a:r>
            </a:p>
          </p:txBody>
        </p: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74B3319B-0682-7331-8B32-3A77264C3F54}"/>
                </a:ext>
              </a:extLst>
            </p:cNvPr>
            <p:cNvCxnSpPr>
              <a:cxnSpLocks/>
              <a:stCxn id="67" idx="6"/>
              <a:endCxn id="113" idx="2"/>
            </p:cNvCxnSpPr>
            <p:nvPr/>
          </p:nvCxnSpPr>
          <p:spPr>
            <a:xfrm flipV="1">
              <a:off x="4186167" y="2215960"/>
              <a:ext cx="213024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B1406A3E-4B59-DE9B-BE7D-B21E75D370BA}"/>
                </a:ext>
              </a:extLst>
            </p:cNvPr>
            <p:cNvCxnSpPr>
              <a:stCxn id="67" idx="6"/>
              <a:endCxn id="111" idx="2"/>
            </p:cNvCxnSpPr>
            <p:nvPr/>
          </p:nvCxnSpPr>
          <p:spPr>
            <a:xfrm>
              <a:off x="4186167" y="2817813"/>
              <a:ext cx="21302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4C60D3B9-F120-684F-0127-963D3AA645C9}"/>
                </a:ext>
              </a:extLst>
            </p:cNvPr>
            <p:cNvCxnSpPr>
              <a:cxnSpLocks/>
              <a:stCxn id="68" idx="6"/>
              <a:endCxn id="112" idx="2"/>
            </p:cNvCxnSpPr>
            <p:nvPr/>
          </p:nvCxnSpPr>
          <p:spPr>
            <a:xfrm>
              <a:off x="4186167" y="3428999"/>
              <a:ext cx="213024" cy="6205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787F8DE8-A952-5E24-C9A1-96D674005022}"/>
                </a:ext>
              </a:extLst>
            </p:cNvPr>
            <p:cNvCxnSpPr>
              <a:cxnSpLocks/>
              <a:stCxn id="67" idx="6"/>
              <a:endCxn id="112" idx="2"/>
            </p:cNvCxnSpPr>
            <p:nvPr/>
          </p:nvCxnSpPr>
          <p:spPr>
            <a:xfrm>
              <a:off x="4186167" y="2817813"/>
              <a:ext cx="213024" cy="12317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699D9D87-DDDE-E3D2-32D2-9F527C46C776}"/>
                </a:ext>
              </a:extLst>
            </p:cNvPr>
            <p:cNvCxnSpPr>
              <a:cxnSpLocks/>
              <a:stCxn id="67" idx="6"/>
              <a:endCxn id="114" idx="2"/>
            </p:cNvCxnSpPr>
            <p:nvPr/>
          </p:nvCxnSpPr>
          <p:spPr>
            <a:xfrm>
              <a:off x="4186167" y="2817813"/>
              <a:ext cx="213024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B7642DF2-E478-C56D-D9FA-876BEDEE606A}"/>
                </a:ext>
              </a:extLst>
            </p:cNvPr>
            <p:cNvCxnSpPr>
              <a:cxnSpLocks/>
              <a:stCxn id="68" idx="6"/>
              <a:endCxn id="113" idx="2"/>
            </p:cNvCxnSpPr>
            <p:nvPr/>
          </p:nvCxnSpPr>
          <p:spPr>
            <a:xfrm flipV="1">
              <a:off x="4186167" y="2215960"/>
              <a:ext cx="213024" cy="121303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F3D21AAF-2969-CB81-A8C4-0365C4690ABD}"/>
                </a:ext>
              </a:extLst>
            </p:cNvPr>
            <p:cNvCxnSpPr>
              <a:stCxn id="68" idx="6"/>
              <a:endCxn id="111" idx="2"/>
            </p:cNvCxnSpPr>
            <p:nvPr/>
          </p:nvCxnSpPr>
          <p:spPr>
            <a:xfrm flipV="1">
              <a:off x="4186167" y="2817813"/>
              <a:ext cx="213024" cy="6111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D989F4B5-6330-F6ED-A0E6-F1C49A57B1F1}"/>
                </a:ext>
              </a:extLst>
            </p:cNvPr>
            <p:cNvCxnSpPr>
              <a:cxnSpLocks/>
              <a:stCxn id="68" idx="6"/>
              <a:endCxn id="114" idx="2"/>
            </p:cNvCxnSpPr>
            <p:nvPr/>
          </p:nvCxnSpPr>
          <p:spPr>
            <a:xfrm>
              <a:off x="4186167" y="3428999"/>
              <a:ext cx="213024" cy="12223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연결선 82">
              <a:extLst>
                <a:ext uri="{FF2B5EF4-FFF2-40B4-BE49-F238E27FC236}">
                  <a16:creationId xmlns:a16="http://schemas.microsoft.com/office/drawing/2014/main" id="{F255CC8A-5BC7-601E-E031-96F4977912A7}"/>
                </a:ext>
              </a:extLst>
            </p:cNvPr>
            <p:cNvCxnSpPr>
              <a:cxnSpLocks/>
              <a:stCxn id="69" idx="6"/>
              <a:endCxn id="113" idx="2"/>
            </p:cNvCxnSpPr>
            <p:nvPr/>
          </p:nvCxnSpPr>
          <p:spPr>
            <a:xfrm flipV="1">
              <a:off x="4186167" y="2215960"/>
              <a:ext cx="213024" cy="1824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80F4BA7C-B993-BCBC-5DB5-509FFC0EA37A}"/>
                </a:ext>
              </a:extLst>
            </p:cNvPr>
            <p:cNvCxnSpPr>
              <a:stCxn id="69" idx="6"/>
              <a:endCxn id="111" idx="2"/>
            </p:cNvCxnSpPr>
            <p:nvPr/>
          </p:nvCxnSpPr>
          <p:spPr>
            <a:xfrm flipV="1">
              <a:off x="4186167" y="2817813"/>
              <a:ext cx="213024" cy="12223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A836C3F6-6BB9-C013-5409-5229734C9F5B}"/>
                </a:ext>
              </a:extLst>
            </p:cNvPr>
            <p:cNvCxnSpPr>
              <a:cxnSpLocks/>
              <a:stCxn id="69" idx="6"/>
              <a:endCxn id="112" idx="2"/>
            </p:cNvCxnSpPr>
            <p:nvPr/>
          </p:nvCxnSpPr>
          <p:spPr>
            <a:xfrm>
              <a:off x="4186167" y="4040185"/>
              <a:ext cx="213024" cy="9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B9C1A05B-4ECB-712E-C0DF-14C026CBC838}"/>
                </a:ext>
              </a:extLst>
            </p:cNvPr>
            <p:cNvCxnSpPr>
              <a:cxnSpLocks/>
              <a:stCxn id="69" idx="6"/>
              <a:endCxn id="114" idx="2"/>
            </p:cNvCxnSpPr>
            <p:nvPr/>
          </p:nvCxnSpPr>
          <p:spPr>
            <a:xfrm>
              <a:off x="4186167" y="4040185"/>
              <a:ext cx="213024" cy="6111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D71DC7A8-F621-C2AF-24DF-B4A4297F36F1}"/>
                </a:ext>
              </a:extLst>
            </p:cNvPr>
            <p:cNvCxnSpPr>
              <a:cxnSpLocks/>
              <a:stCxn id="113" idx="6"/>
              <a:endCxn id="110" idx="2"/>
            </p:cNvCxnSpPr>
            <p:nvPr/>
          </p:nvCxnSpPr>
          <p:spPr>
            <a:xfrm>
              <a:off x="4759191" y="2215960"/>
              <a:ext cx="273446" cy="24354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21B024D1-E3C7-40EC-E9AB-26C02F2592CF}"/>
                </a:ext>
              </a:extLst>
            </p:cNvPr>
            <p:cNvCxnSpPr>
              <a:cxnSpLocks/>
              <a:stCxn id="113" idx="6"/>
              <a:endCxn id="108" idx="2"/>
            </p:cNvCxnSpPr>
            <p:nvPr/>
          </p:nvCxnSpPr>
          <p:spPr>
            <a:xfrm>
              <a:off x="4759191" y="2215960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C9DFD5E9-8A1C-76F6-6108-6530A92BDC49}"/>
                </a:ext>
              </a:extLst>
            </p:cNvPr>
            <p:cNvCxnSpPr>
              <a:cxnSpLocks/>
              <a:stCxn id="113" idx="6"/>
              <a:endCxn id="107" idx="2"/>
            </p:cNvCxnSpPr>
            <p:nvPr/>
          </p:nvCxnSpPr>
          <p:spPr>
            <a:xfrm>
              <a:off x="4759191" y="2215960"/>
              <a:ext cx="273446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D7AE0F21-4E38-ADDE-CB17-451C257A51D8}"/>
                </a:ext>
              </a:extLst>
            </p:cNvPr>
            <p:cNvCxnSpPr>
              <a:stCxn id="113" idx="6"/>
              <a:endCxn id="109" idx="2"/>
            </p:cNvCxnSpPr>
            <p:nvPr/>
          </p:nvCxnSpPr>
          <p:spPr>
            <a:xfrm>
              <a:off x="4759191" y="2215960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A453F6E9-827C-6C79-4C27-230123694B15}"/>
                </a:ext>
              </a:extLst>
            </p:cNvPr>
            <p:cNvCxnSpPr>
              <a:stCxn id="111" idx="6"/>
              <a:endCxn id="107" idx="2"/>
            </p:cNvCxnSpPr>
            <p:nvPr/>
          </p:nvCxnSpPr>
          <p:spPr>
            <a:xfrm>
              <a:off x="4759191" y="2817813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F954DE46-8DA5-69C4-F13C-CB3822588C4F}"/>
                </a:ext>
              </a:extLst>
            </p:cNvPr>
            <p:cNvCxnSpPr>
              <a:stCxn id="111" idx="6"/>
              <a:endCxn id="109" idx="2"/>
            </p:cNvCxnSpPr>
            <p:nvPr/>
          </p:nvCxnSpPr>
          <p:spPr>
            <a:xfrm flipV="1">
              <a:off x="4759191" y="2215960"/>
              <a:ext cx="273446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id="{EF98DD77-F911-C554-16CC-3E6A7160C82E}"/>
                </a:ext>
              </a:extLst>
            </p:cNvPr>
            <p:cNvCxnSpPr>
              <a:stCxn id="111" idx="6"/>
              <a:endCxn id="108" idx="2"/>
            </p:cNvCxnSpPr>
            <p:nvPr/>
          </p:nvCxnSpPr>
          <p:spPr>
            <a:xfrm>
              <a:off x="4759191" y="2817813"/>
              <a:ext cx="273446" cy="12317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직선 연결선 93">
              <a:extLst>
                <a:ext uri="{FF2B5EF4-FFF2-40B4-BE49-F238E27FC236}">
                  <a16:creationId xmlns:a16="http://schemas.microsoft.com/office/drawing/2014/main" id="{C31D4060-1DDC-E56C-49E6-AD865AF5ABFA}"/>
                </a:ext>
              </a:extLst>
            </p:cNvPr>
            <p:cNvCxnSpPr>
              <a:stCxn id="111" idx="6"/>
              <a:endCxn id="110" idx="2"/>
            </p:cNvCxnSpPr>
            <p:nvPr/>
          </p:nvCxnSpPr>
          <p:spPr>
            <a:xfrm>
              <a:off x="4759191" y="2817813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 94">
              <a:extLst>
                <a:ext uri="{FF2B5EF4-FFF2-40B4-BE49-F238E27FC236}">
                  <a16:creationId xmlns:a16="http://schemas.microsoft.com/office/drawing/2014/main" id="{5F75FBF2-A4F0-C662-D496-A16AB307A569}"/>
                </a:ext>
              </a:extLst>
            </p:cNvPr>
            <p:cNvCxnSpPr>
              <a:stCxn id="112" idx="6"/>
              <a:endCxn id="108" idx="2"/>
            </p:cNvCxnSpPr>
            <p:nvPr/>
          </p:nvCxnSpPr>
          <p:spPr>
            <a:xfrm>
              <a:off x="4759191" y="4049518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60280956-E13A-6E2B-A034-C5695226B92B}"/>
                </a:ext>
              </a:extLst>
            </p:cNvPr>
            <p:cNvCxnSpPr>
              <a:stCxn id="112" idx="6"/>
              <a:endCxn id="107" idx="2"/>
            </p:cNvCxnSpPr>
            <p:nvPr/>
          </p:nvCxnSpPr>
          <p:spPr>
            <a:xfrm flipV="1">
              <a:off x="4759191" y="2817813"/>
              <a:ext cx="273446" cy="12317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71919A37-828A-0C65-D112-492F4D2A32DD}"/>
                </a:ext>
              </a:extLst>
            </p:cNvPr>
            <p:cNvCxnSpPr>
              <a:stCxn id="112" idx="6"/>
              <a:endCxn id="109" idx="2"/>
            </p:cNvCxnSpPr>
            <p:nvPr/>
          </p:nvCxnSpPr>
          <p:spPr>
            <a:xfrm flipV="1">
              <a:off x="4759191" y="2215960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직선 연결선 97">
              <a:extLst>
                <a:ext uri="{FF2B5EF4-FFF2-40B4-BE49-F238E27FC236}">
                  <a16:creationId xmlns:a16="http://schemas.microsoft.com/office/drawing/2014/main" id="{67BDDAED-75C8-6013-6666-7D66D311E3E3}"/>
                </a:ext>
              </a:extLst>
            </p:cNvPr>
            <p:cNvCxnSpPr>
              <a:stCxn id="112" idx="6"/>
              <a:endCxn id="110" idx="2"/>
            </p:cNvCxnSpPr>
            <p:nvPr/>
          </p:nvCxnSpPr>
          <p:spPr>
            <a:xfrm>
              <a:off x="4759191" y="4049518"/>
              <a:ext cx="326167" cy="729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A5F03B60-B76C-2797-1176-F0E38C6210BB}"/>
                </a:ext>
              </a:extLst>
            </p:cNvPr>
            <p:cNvCxnSpPr>
              <a:stCxn id="114" idx="6"/>
              <a:endCxn id="109" idx="2"/>
            </p:cNvCxnSpPr>
            <p:nvPr/>
          </p:nvCxnSpPr>
          <p:spPr>
            <a:xfrm flipV="1">
              <a:off x="4759191" y="2215960"/>
              <a:ext cx="273446" cy="24354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AB3D83BB-70D5-3CFD-C869-3C0B65773701}"/>
                </a:ext>
              </a:extLst>
            </p:cNvPr>
            <p:cNvCxnSpPr>
              <a:stCxn id="114" idx="6"/>
              <a:endCxn id="107" idx="2"/>
            </p:cNvCxnSpPr>
            <p:nvPr/>
          </p:nvCxnSpPr>
          <p:spPr>
            <a:xfrm flipV="1">
              <a:off x="4759191" y="2817813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직선 연결선 100">
              <a:extLst>
                <a:ext uri="{FF2B5EF4-FFF2-40B4-BE49-F238E27FC236}">
                  <a16:creationId xmlns:a16="http://schemas.microsoft.com/office/drawing/2014/main" id="{DE5970DF-C6C6-88D9-9A1F-07B71A3F7E33}"/>
                </a:ext>
              </a:extLst>
            </p:cNvPr>
            <p:cNvCxnSpPr>
              <a:stCxn id="114" idx="6"/>
              <a:endCxn id="108" idx="2"/>
            </p:cNvCxnSpPr>
            <p:nvPr/>
          </p:nvCxnSpPr>
          <p:spPr>
            <a:xfrm flipV="1">
              <a:off x="4759191" y="4049518"/>
              <a:ext cx="273446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연결선 101">
              <a:extLst>
                <a:ext uri="{FF2B5EF4-FFF2-40B4-BE49-F238E27FC236}">
                  <a16:creationId xmlns:a16="http://schemas.microsoft.com/office/drawing/2014/main" id="{F139F972-E1E3-21CB-C6A6-C055147666C0}"/>
                </a:ext>
              </a:extLst>
            </p:cNvPr>
            <p:cNvCxnSpPr>
              <a:stCxn id="114" idx="6"/>
              <a:endCxn id="110" idx="2"/>
            </p:cNvCxnSpPr>
            <p:nvPr/>
          </p:nvCxnSpPr>
          <p:spPr>
            <a:xfrm>
              <a:off x="4759191" y="4651371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직선 연결선 102">
              <a:extLst>
                <a:ext uri="{FF2B5EF4-FFF2-40B4-BE49-F238E27FC236}">
                  <a16:creationId xmlns:a16="http://schemas.microsoft.com/office/drawing/2014/main" id="{82BF2BF0-3341-5A30-189B-A7E7CBD3C6F2}"/>
                </a:ext>
              </a:extLst>
            </p:cNvPr>
            <p:cNvCxnSpPr>
              <a:stCxn id="109" idx="6"/>
              <a:endCxn id="72" idx="2"/>
            </p:cNvCxnSpPr>
            <p:nvPr/>
          </p:nvCxnSpPr>
          <p:spPr>
            <a:xfrm>
              <a:off x="5392637" y="2215960"/>
              <a:ext cx="273446" cy="121303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연결선 103">
              <a:extLst>
                <a:ext uri="{FF2B5EF4-FFF2-40B4-BE49-F238E27FC236}">
                  <a16:creationId xmlns:a16="http://schemas.microsoft.com/office/drawing/2014/main" id="{778D9932-FC79-F5ED-64FD-177682391D56}"/>
                </a:ext>
              </a:extLst>
            </p:cNvPr>
            <p:cNvCxnSpPr>
              <a:stCxn id="107" idx="6"/>
              <a:endCxn id="72" idx="2"/>
            </p:cNvCxnSpPr>
            <p:nvPr/>
          </p:nvCxnSpPr>
          <p:spPr>
            <a:xfrm>
              <a:off x="5392637" y="2817813"/>
              <a:ext cx="273446" cy="6111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연결선 104">
              <a:extLst>
                <a:ext uri="{FF2B5EF4-FFF2-40B4-BE49-F238E27FC236}">
                  <a16:creationId xmlns:a16="http://schemas.microsoft.com/office/drawing/2014/main" id="{6AF7E412-AC32-8BE1-CB7E-221845A4B2EB}"/>
                </a:ext>
              </a:extLst>
            </p:cNvPr>
            <p:cNvCxnSpPr>
              <a:stCxn id="108" idx="6"/>
              <a:endCxn id="72" idx="2"/>
            </p:cNvCxnSpPr>
            <p:nvPr/>
          </p:nvCxnSpPr>
          <p:spPr>
            <a:xfrm flipV="1">
              <a:off x="5392637" y="3428999"/>
              <a:ext cx="273446" cy="6205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D266EA09-02A1-3A50-3313-ACC1632E6264}"/>
                </a:ext>
              </a:extLst>
            </p:cNvPr>
            <p:cNvCxnSpPr>
              <a:endCxn id="72" idx="2"/>
            </p:cNvCxnSpPr>
            <p:nvPr/>
          </p:nvCxnSpPr>
          <p:spPr>
            <a:xfrm flipV="1">
              <a:off x="5443470" y="3428999"/>
              <a:ext cx="222613" cy="12223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E07DF967-5D89-7B88-0C54-B93BCA3AAB4A}"/>
              </a:ext>
            </a:extLst>
          </p:cNvPr>
          <p:cNvSpPr txBox="1"/>
          <p:nvPr/>
        </p:nvSpPr>
        <p:spPr>
          <a:xfrm>
            <a:off x="5543311" y="7251678"/>
            <a:ext cx="1384995" cy="1456590"/>
          </a:xfrm>
          <a:prstGeom prst="rect">
            <a:avLst/>
          </a:prstGeom>
          <a:noFill/>
          <a:ln>
            <a:noFill/>
          </a:ln>
        </p:spPr>
        <p:txBody>
          <a:bodyPr vert="eaVert" wrap="square" rtlCol="0" anchor="b">
            <a:spAutoFit/>
          </a:bodyPr>
          <a:lstStyle/>
          <a:p>
            <a:pPr algn="ctr"/>
            <a:r>
              <a:rPr lang="ko-KR" altLang="en-US" sz="6000" b="1" dirty="0"/>
              <a:t>∙∙∙</a:t>
            </a:r>
          </a:p>
        </p:txBody>
      </p:sp>
      <p:sp>
        <p:nvSpPr>
          <p:cNvPr id="116" name="화살표: 오른쪽 115">
            <a:extLst>
              <a:ext uri="{FF2B5EF4-FFF2-40B4-BE49-F238E27FC236}">
                <a16:creationId xmlns:a16="http://schemas.microsoft.com/office/drawing/2014/main" id="{B1688445-3851-29BF-BA0E-6D12BF336C65}"/>
              </a:ext>
            </a:extLst>
          </p:cNvPr>
          <p:cNvSpPr/>
          <p:nvPr/>
        </p:nvSpPr>
        <p:spPr>
          <a:xfrm>
            <a:off x="11447135" y="7486138"/>
            <a:ext cx="1486291" cy="1456590"/>
          </a:xfrm>
          <a:prstGeom prst="rightArrow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EED8B8E9-92CD-934F-631D-4B067C972DB0}"/>
              </a:ext>
            </a:extLst>
          </p:cNvPr>
          <p:cNvSpPr txBox="1"/>
          <p:nvPr/>
        </p:nvSpPr>
        <p:spPr>
          <a:xfrm>
            <a:off x="819538" y="3033180"/>
            <a:ext cx="2181570" cy="9828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1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Client A</a:t>
            </a:r>
            <a:endParaRPr kumimoji="0" lang="ko-KR" altLang="en-US" sz="4400" b="1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2E91727A-8730-D924-2975-A66017F2D6C1}"/>
              </a:ext>
            </a:extLst>
          </p:cNvPr>
          <p:cNvSpPr txBox="1"/>
          <p:nvPr/>
        </p:nvSpPr>
        <p:spPr>
          <a:xfrm>
            <a:off x="819538" y="8727494"/>
            <a:ext cx="2688786" cy="9828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1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Client N</a:t>
            </a:r>
            <a:endParaRPr kumimoji="0" lang="ko-KR" altLang="en-US" sz="4400" b="1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ED17943-F82B-CB2D-6A8D-79539E062F5D}"/>
              </a:ext>
            </a:extLst>
          </p:cNvPr>
          <p:cNvSpPr txBox="1"/>
          <p:nvPr/>
        </p:nvSpPr>
        <p:spPr>
          <a:xfrm>
            <a:off x="14095215" y="5128803"/>
            <a:ext cx="2181570" cy="9828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1" i="0" u="none" strike="noStrike" cap="none" spc="0" normalizeH="0" baseline="0" dirty="0">
                <a:ln>
                  <a:noFill/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Server</a:t>
            </a:r>
            <a:endParaRPr kumimoji="0" lang="ko-KR" altLang="en-US" sz="4400" b="1" i="0" u="none" strike="noStrike" cap="none" spc="0" normalizeH="0" baseline="0" dirty="0">
              <a:ln>
                <a:noFill/>
              </a:ln>
              <a:solidFill>
                <a:schemeClr val="accent5">
                  <a:lumMod val="20000"/>
                  <a:lumOff val="80000"/>
                </a:schemeClr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EFADE65C-BBD2-F890-E018-2BC3D2E7CD74}"/>
              </a:ext>
            </a:extLst>
          </p:cNvPr>
          <p:cNvGrpSpPr/>
          <p:nvPr/>
        </p:nvGrpSpPr>
        <p:grpSpPr>
          <a:xfrm>
            <a:off x="14647424" y="6330107"/>
            <a:ext cx="720298" cy="5357377"/>
            <a:chOff x="14322222" y="6369219"/>
            <a:chExt cx="720298" cy="5357377"/>
          </a:xfrm>
        </p:grpSpPr>
        <p:pic>
          <p:nvPicPr>
            <p:cNvPr id="120" name="그림 119">
              <a:extLst>
                <a:ext uri="{FF2B5EF4-FFF2-40B4-BE49-F238E27FC236}">
                  <a16:creationId xmlns:a16="http://schemas.microsoft.com/office/drawing/2014/main" id="{A121509A-95C9-5026-2F01-827F19EAEC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42" t="57061" r="28466" b="25410"/>
            <a:stretch/>
          </p:blipFill>
          <p:spPr>
            <a:xfrm>
              <a:off x="14322520" y="6369219"/>
              <a:ext cx="720000" cy="810260"/>
            </a:xfrm>
            <a:prstGeom prst="rect">
              <a:avLst/>
            </a:prstGeom>
          </p:spPr>
        </p:pic>
        <p:pic>
          <p:nvPicPr>
            <p:cNvPr id="121" name="그림 120">
              <a:extLst>
                <a:ext uri="{FF2B5EF4-FFF2-40B4-BE49-F238E27FC236}">
                  <a16:creationId xmlns:a16="http://schemas.microsoft.com/office/drawing/2014/main" id="{8F34987A-5E27-AAC5-B2B2-5E90B54DBF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421" t="41970" r="44807" b="39367"/>
            <a:stretch/>
          </p:blipFill>
          <p:spPr>
            <a:xfrm>
              <a:off x="14572822" y="7541967"/>
              <a:ext cx="219395" cy="720000"/>
            </a:xfrm>
            <a:prstGeom prst="rect">
              <a:avLst/>
            </a:prstGeom>
          </p:spPr>
        </p:pic>
        <p:pic>
          <p:nvPicPr>
            <p:cNvPr id="122" name="그림 121">
              <a:extLst>
                <a:ext uri="{FF2B5EF4-FFF2-40B4-BE49-F238E27FC236}">
                  <a16:creationId xmlns:a16="http://schemas.microsoft.com/office/drawing/2014/main" id="{72DE71B6-F3FD-69BE-7559-6352CEC96B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61" t="53151" r="22314" b="29320"/>
            <a:stretch/>
          </p:blipFill>
          <p:spPr>
            <a:xfrm>
              <a:off x="14322222" y="8624455"/>
              <a:ext cx="720000" cy="786187"/>
            </a:xfrm>
            <a:prstGeom prst="rect">
              <a:avLst/>
            </a:prstGeom>
          </p:spPr>
        </p:pic>
        <p:pic>
          <p:nvPicPr>
            <p:cNvPr id="125" name="그림 124">
              <a:extLst>
                <a:ext uri="{FF2B5EF4-FFF2-40B4-BE49-F238E27FC236}">
                  <a16:creationId xmlns:a16="http://schemas.microsoft.com/office/drawing/2014/main" id="{7E2BF4B3-E0FC-CFD8-70BB-40468CB527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42" t="57061" r="28466" b="25410"/>
            <a:stretch/>
          </p:blipFill>
          <p:spPr>
            <a:xfrm>
              <a:off x="14322222" y="9772866"/>
              <a:ext cx="720000" cy="810260"/>
            </a:xfrm>
            <a:prstGeom prst="rect">
              <a:avLst/>
            </a:prstGeom>
          </p:spPr>
        </p:pic>
        <p:pic>
          <p:nvPicPr>
            <p:cNvPr id="126" name="그림 125">
              <a:extLst>
                <a:ext uri="{FF2B5EF4-FFF2-40B4-BE49-F238E27FC236}">
                  <a16:creationId xmlns:a16="http://schemas.microsoft.com/office/drawing/2014/main" id="{F48B31F9-5744-2BEA-AC34-7BB7D57A34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61" t="53151" r="22314" b="29320"/>
            <a:stretch/>
          </p:blipFill>
          <p:spPr>
            <a:xfrm>
              <a:off x="14322222" y="10940409"/>
              <a:ext cx="720000" cy="786187"/>
            </a:xfrm>
            <a:prstGeom prst="rect">
              <a:avLst/>
            </a:prstGeom>
          </p:spPr>
        </p:pic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73C4A328-B041-4CDC-2808-73D493CDEE83}"/>
              </a:ext>
            </a:extLst>
          </p:cNvPr>
          <p:cNvGrpSpPr/>
          <p:nvPr/>
        </p:nvGrpSpPr>
        <p:grpSpPr>
          <a:xfrm>
            <a:off x="16539503" y="6396389"/>
            <a:ext cx="4521198" cy="5242318"/>
            <a:chOff x="3826167" y="2035960"/>
            <a:chExt cx="2199916" cy="2795411"/>
          </a:xfrm>
        </p:grpSpPr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4CE4FDAD-B3F4-6144-1B21-6C00A5DA5273}"/>
                </a:ext>
              </a:extLst>
            </p:cNvPr>
            <p:cNvSpPr/>
            <p:nvPr/>
          </p:nvSpPr>
          <p:spPr>
            <a:xfrm>
              <a:off x="3826167" y="2637813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8ACC53A2-B70B-7895-49F7-50E7C268220B}"/>
                </a:ext>
              </a:extLst>
            </p:cNvPr>
            <p:cNvSpPr/>
            <p:nvPr/>
          </p:nvSpPr>
          <p:spPr>
            <a:xfrm>
              <a:off x="3826167" y="3248999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30" name="타원 129">
              <a:extLst>
                <a:ext uri="{FF2B5EF4-FFF2-40B4-BE49-F238E27FC236}">
                  <a16:creationId xmlns:a16="http://schemas.microsoft.com/office/drawing/2014/main" id="{BCCEAB27-ADED-D7D4-01DC-6B19E8E5E8D3}"/>
                </a:ext>
              </a:extLst>
            </p:cNvPr>
            <p:cNvSpPr/>
            <p:nvPr/>
          </p:nvSpPr>
          <p:spPr>
            <a:xfrm>
              <a:off x="3826167" y="3860185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31639A78-54FE-7FC5-A86D-979DDFB06F2D}"/>
                </a:ext>
              </a:extLst>
            </p:cNvPr>
            <p:cNvGrpSpPr/>
            <p:nvPr/>
          </p:nvGrpSpPr>
          <p:grpSpPr>
            <a:xfrm>
              <a:off x="4399191" y="2035960"/>
              <a:ext cx="360000" cy="2795411"/>
              <a:chOff x="4460151" y="2035960"/>
              <a:chExt cx="360000" cy="2795411"/>
            </a:xfrm>
          </p:grpSpPr>
          <p:sp>
            <p:nvSpPr>
              <p:cNvPr id="172" name="타원 171">
                <a:extLst>
                  <a:ext uri="{FF2B5EF4-FFF2-40B4-BE49-F238E27FC236}">
                    <a16:creationId xmlns:a16="http://schemas.microsoft.com/office/drawing/2014/main" id="{4FD755B1-DB4B-5FD5-499C-E221B1AF11FF}"/>
                  </a:ext>
                </a:extLst>
              </p:cNvPr>
              <p:cNvSpPr/>
              <p:nvPr/>
            </p:nvSpPr>
            <p:spPr>
              <a:xfrm>
                <a:off x="4460151" y="2637813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73" name="타원 172">
                <a:extLst>
                  <a:ext uri="{FF2B5EF4-FFF2-40B4-BE49-F238E27FC236}">
                    <a16:creationId xmlns:a16="http://schemas.microsoft.com/office/drawing/2014/main" id="{41C15D3B-4513-7A6A-7A9F-D140D3E30324}"/>
                  </a:ext>
                </a:extLst>
              </p:cNvPr>
              <p:cNvSpPr/>
              <p:nvPr/>
            </p:nvSpPr>
            <p:spPr>
              <a:xfrm>
                <a:off x="4460151" y="3869518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74" name="타원 173">
                <a:extLst>
                  <a:ext uri="{FF2B5EF4-FFF2-40B4-BE49-F238E27FC236}">
                    <a16:creationId xmlns:a16="http://schemas.microsoft.com/office/drawing/2014/main" id="{EDE5A9AB-B39C-7DD3-5CCD-FCAF67C26486}"/>
                  </a:ext>
                </a:extLst>
              </p:cNvPr>
              <p:cNvSpPr/>
              <p:nvPr/>
            </p:nvSpPr>
            <p:spPr>
              <a:xfrm>
                <a:off x="4460151" y="2035960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75" name="타원 174">
                <a:extLst>
                  <a:ext uri="{FF2B5EF4-FFF2-40B4-BE49-F238E27FC236}">
                    <a16:creationId xmlns:a16="http://schemas.microsoft.com/office/drawing/2014/main" id="{455DA588-F656-8F7A-DA51-199F1429C997}"/>
                  </a:ext>
                </a:extLst>
              </p:cNvPr>
              <p:cNvSpPr/>
              <p:nvPr/>
            </p:nvSpPr>
            <p:spPr>
              <a:xfrm>
                <a:off x="4460151" y="4471371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grpSp>
          <p:nvGrpSpPr>
            <p:cNvPr id="132" name="그룹 131">
              <a:extLst>
                <a:ext uri="{FF2B5EF4-FFF2-40B4-BE49-F238E27FC236}">
                  <a16:creationId xmlns:a16="http://schemas.microsoft.com/office/drawing/2014/main" id="{2B9BA066-67D2-144B-51E7-E76F229B35F9}"/>
                </a:ext>
              </a:extLst>
            </p:cNvPr>
            <p:cNvGrpSpPr/>
            <p:nvPr/>
          </p:nvGrpSpPr>
          <p:grpSpPr>
            <a:xfrm>
              <a:off x="5032637" y="2035960"/>
              <a:ext cx="360000" cy="2795411"/>
              <a:chOff x="5093597" y="2035960"/>
              <a:chExt cx="360000" cy="2795411"/>
            </a:xfrm>
          </p:grpSpPr>
          <p:sp>
            <p:nvSpPr>
              <p:cNvPr id="168" name="타원 167">
                <a:extLst>
                  <a:ext uri="{FF2B5EF4-FFF2-40B4-BE49-F238E27FC236}">
                    <a16:creationId xmlns:a16="http://schemas.microsoft.com/office/drawing/2014/main" id="{38494FEA-DF1F-FC06-FC90-4C7D29B9323B}"/>
                  </a:ext>
                </a:extLst>
              </p:cNvPr>
              <p:cNvSpPr/>
              <p:nvPr/>
            </p:nvSpPr>
            <p:spPr>
              <a:xfrm>
                <a:off x="5093597" y="2637813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35EE0753-9A8F-0CDB-0997-B0DDF8E039F3}"/>
                  </a:ext>
                </a:extLst>
              </p:cNvPr>
              <p:cNvSpPr/>
              <p:nvPr/>
            </p:nvSpPr>
            <p:spPr>
              <a:xfrm>
                <a:off x="5093597" y="3869518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30BB2B80-15EA-7087-1091-F5634A39AB00}"/>
                  </a:ext>
                </a:extLst>
              </p:cNvPr>
              <p:cNvSpPr/>
              <p:nvPr/>
            </p:nvSpPr>
            <p:spPr>
              <a:xfrm>
                <a:off x="5093597" y="2035960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71" name="타원 170">
                <a:extLst>
                  <a:ext uri="{FF2B5EF4-FFF2-40B4-BE49-F238E27FC236}">
                    <a16:creationId xmlns:a16="http://schemas.microsoft.com/office/drawing/2014/main" id="{78BE4BFC-79B8-A95A-3A7C-2637FE7D81FF}"/>
                  </a:ext>
                </a:extLst>
              </p:cNvPr>
              <p:cNvSpPr/>
              <p:nvPr/>
            </p:nvSpPr>
            <p:spPr>
              <a:xfrm>
                <a:off x="5093597" y="4471371"/>
                <a:ext cx="360000" cy="360000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915BA887-306A-44FB-0693-620A4F2E8B9C}"/>
                </a:ext>
              </a:extLst>
            </p:cNvPr>
            <p:cNvSpPr/>
            <p:nvPr/>
          </p:nvSpPr>
          <p:spPr>
            <a:xfrm>
              <a:off x="5666083" y="3248999"/>
              <a:ext cx="360000" cy="36000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5E8FEDFE-B4F1-8569-9671-2DEC73F2903A}"/>
                </a:ext>
              </a:extLst>
            </p:cNvPr>
            <p:cNvSpPr txBox="1"/>
            <p:nvPr/>
          </p:nvSpPr>
          <p:spPr>
            <a:xfrm>
              <a:off x="4349376" y="3237144"/>
              <a:ext cx="673908" cy="371856"/>
            </a:xfrm>
            <a:prstGeom prst="rect">
              <a:avLst/>
            </a:prstGeom>
            <a:noFill/>
            <a:ln>
              <a:noFill/>
            </a:ln>
          </p:spPr>
          <p:txBody>
            <a:bodyPr vert="eaVert" wrap="square" rtlCol="0" anchor="b">
              <a:spAutoFit/>
            </a:bodyPr>
            <a:lstStyle/>
            <a:p>
              <a:pPr algn="ctr"/>
              <a:r>
                <a:rPr lang="ko-KR" altLang="en-US" sz="60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∙∙∙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617AF2F9-E5AD-BE6C-1CBB-66BDA43B0439}"/>
                </a:ext>
              </a:extLst>
            </p:cNvPr>
            <p:cNvSpPr txBox="1"/>
            <p:nvPr/>
          </p:nvSpPr>
          <p:spPr>
            <a:xfrm>
              <a:off x="4994290" y="3237144"/>
              <a:ext cx="673908" cy="371856"/>
            </a:xfrm>
            <a:prstGeom prst="rect">
              <a:avLst/>
            </a:prstGeom>
            <a:noFill/>
            <a:ln>
              <a:noFill/>
            </a:ln>
          </p:spPr>
          <p:txBody>
            <a:bodyPr vert="eaVert" wrap="square" rtlCol="0" anchor="b">
              <a:spAutoFit/>
            </a:bodyPr>
            <a:lstStyle/>
            <a:p>
              <a:pPr algn="ctr"/>
              <a:r>
                <a:rPr lang="ko-KR" altLang="en-US" sz="60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∙∙∙</a:t>
              </a:r>
            </a:p>
          </p:txBody>
        </p:sp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1B2F35CE-8CB7-27D9-C60B-797B78FC4722}"/>
                </a:ext>
              </a:extLst>
            </p:cNvPr>
            <p:cNvCxnSpPr>
              <a:cxnSpLocks/>
              <a:stCxn id="128" idx="6"/>
              <a:endCxn id="174" idx="2"/>
            </p:cNvCxnSpPr>
            <p:nvPr/>
          </p:nvCxnSpPr>
          <p:spPr>
            <a:xfrm flipV="1">
              <a:off x="4186167" y="2215960"/>
              <a:ext cx="213024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D0EF4849-9A72-5A3D-38D5-7C3CD7A316FB}"/>
                </a:ext>
              </a:extLst>
            </p:cNvPr>
            <p:cNvCxnSpPr>
              <a:stCxn id="128" idx="6"/>
              <a:endCxn id="172" idx="2"/>
            </p:cNvCxnSpPr>
            <p:nvPr/>
          </p:nvCxnSpPr>
          <p:spPr>
            <a:xfrm>
              <a:off x="4186167" y="2817813"/>
              <a:ext cx="21302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직선 연결선 137">
              <a:extLst>
                <a:ext uri="{FF2B5EF4-FFF2-40B4-BE49-F238E27FC236}">
                  <a16:creationId xmlns:a16="http://schemas.microsoft.com/office/drawing/2014/main" id="{0EC80C70-70BC-35EF-3609-398A77811CAA}"/>
                </a:ext>
              </a:extLst>
            </p:cNvPr>
            <p:cNvCxnSpPr>
              <a:cxnSpLocks/>
              <a:stCxn id="129" idx="6"/>
              <a:endCxn id="173" idx="2"/>
            </p:cNvCxnSpPr>
            <p:nvPr/>
          </p:nvCxnSpPr>
          <p:spPr>
            <a:xfrm>
              <a:off x="4186167" y="3428999"/>
              <a:ext cx="213024" cy="6205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직선 연결선 138">
              <a:extLst>
                <a:ext uri="{FF2B5EF4-FFF2-40B4-BE49-F238E27FC236}">
                  <a16:creationId xmlns:a16="http://schemas.microsoft.com/office/drawing/2014/main" id="{C22FF0AC-63BD-E5C4-E080-1A56ED94901F}"/>
                </a:ext>
              </a:extLst>
            </p:cNvPr>
            <p:cNvCxnSpPr>
              <a:cxnSpLocks/>
              <a:stCxn id="128" idx="6"/>
              <a:endCxn id="173" idx="2"/>
            </p:cNvCxnSpPr>
            <p:nvPr/>
          </p:nvCxnSpPr>
          <p:spPr>
            <a:xfrm>
              <a:off x="4186167" y="2817813"/>
              <a:ext cx="213024" cy="12317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직선 연결선 139">
              <a:extLst>
                <a:ext uri="{FF2B5EF4-FFF2-40B4-BE49-F238E27FC236}">
                  <a16:creationId xmlns:a16="http://schemas.microsoft.com/office/drawing/2014/main" id="{306C73E4-E80D-D071-1BBD-8705DA473BE2}"/>
                </a:ext>
              </a:extLst>
            </p:cNvPr>
            <p:cNvCxnSpPr>
              <a:cxnSpLocks/>
              <a:stCxn id="128" idx="6"/>
              <a:endCxn id="175" idx="2"/>
            </p:cNvCxnSpPr>
            <p:nvPr/>
          </p:nvCxnSpPr>
          <p:spPr>
            <a:xfrm>
              <a:off x="4186167" y="2817813"/>
              <a:ext cx="213024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직선 연결선 140">
              <a:extLst>
                <a:ext uri="{FF2B5EF4-FFF2-40B4-BE49-F238E27FC236}">
                  <a16:creationId xmlns:a16="http://schemas.microsoft.com/office/drawing/2014/main" id="{94FCCC67-69B5-91E5-19B8-3532DDC353AD}"/>
                </a:ext>
              </a:extLst>
            </p:cNvPr>
            <p:cNvCxnSpPr>
              <a:cxnSpLocks/>
              <a:stCxn id="129" idx="6"/>
              <a:endCxn id="174" idx="2"/>
            </p:cNvCxnSpPr>
            <p:nvPr/>
          </p:nvCxnSpPr>
          <p:spPr>
            <a:xfrm flipV="1">
              <a:off x="4186167" y="2215960"/>
              <a:ext cx="213024" cy="121303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423F24E6-B023-D977-F758-809129BA821B}"/>
                </a:ext>
              </a:extLst>
            </p:cNvPr>
            <p:cNvCxnSpPr>
              <a:stCxn id="129" idx="6"/>
              <a:endCxn id="172" idx="2"/>
            </p:cNvCxnSpPr>
            <p:nvPr/>
          </p:nvCxnSpPr>
          <p:spPr>
            <a:xfrm flipV="1">
              <a:off x="4186167" y="2817813"/>
              <a:ext cx="213024" cy="6111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직선 연결선 142">
              <a:extLst>
                <a:ext uri="{FF2B5EF4-FFF2-40B4-BE49-F238E27FC236}">
                  <a16:creationId xmlns:a16="http://schemas.microsoft.com/office/drawing/2014/main" id="{BAEFBAE6-E5C5-966E-8886-22FBF914FEBC}"/>
                </a:ext>
              </a:extLst>
            </p:cNvPr>
            <p:cNvCxnSpPr>
              <a:cxnSpLocks/>
              <a:stCxn id="129" idx="6"/>
              <a:endCxn id="175" idx="2"/>
            </p:cNvCxnSpPr>
            <p:nvPr/>
          </p:nvCxnSpPr>
          <p:spPr>
            <a:xfrm>
              <a:off x="4186167" y="3428999"/>
              <a:ext cx="213024" cy="12223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직선 연결선 143">
              <a:extLst>
                <a:ext uri="{FF2B5EF4-FFF2-40B4-BE49-F238E27FC236}">
                  <a16:creationId xmlns:a16="http://schemas.microsoft.com/office/drawing/2014/main" id="{1076CDFF-9F7B-8264-1B62-4F1D8F5FA020}"/>
                </a:ext>
              </a:extLst>
            </p:cNvPr>
            <p:cNvCxnSpPr>
              <a:cxnSpLocks/>
              <a:stCxn id="130" idx="6"/>
              <a:endCxn id="174" idx="2"/>
            </p:cNvCxnSpPr>
            <p:nvPr/>
          </p:nvCxnSpPr>
          <p:spPr>
            <a:xfrm flipV="1">
              <a:off x="4186167" y="2215960"/>
              <a:ext cx="213024" cy="1824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E39A4DDF-6F75-99E1-E2E9-F870367EF66E}"/>
                </a:ext>
              </a:extLst>
            </p:cNvPr>
            <p:cNvCxnSpPr>
              <a:stCxn id="130" idx="6"/>
              <a:endCxn id="172" idx="2"/>
            </p:cNvCxnSpPr>
            <p:nvPr/>
          </p:nvCxnSpPr>
          <p:spPr>
            <a:xfrm flipV="1">
              <a:off x="4186167" y="2817813"/>
              <a:ext cx="213024" cy="12223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E52BD3F2-7994-E0C4-AF1A-07B1CD9B9B82}"/>
                </a:ext>
              </a:extLst>
            </p:cNvPr>
            <p:cNvCxnSpPr>
              <a:cxnSpLocks/>
              <a:stCxn id="130" idx="6"/>
              <a:endCxn id="173" idx="2"/>
            </p:cNvCxnSpPr>
            <p:nvPr/>
          </p:nvCxnSpPr>
          <p:spPr>
            <a:xfrm>
              <a:off x="4186167" y="4040185"/>
              <a:ext cx="213024" cy="9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88E6026B-A2F5-DC3E-154F-5BA93ABEF273}"/>
                </a:ext>
              </a:extLst>
            </p:cNvPr>
            <p:cNvCxnSpPr>
              <a:cxnSpLocks/>
              <a:stCxn id="130" idx="6"/>
              <a:endCxn id="175" idx="2"/>
            </p:cNvCxnSpPr>
            <p:nvPr/>
          </p:nvCxnSpPr>
          <p:spPr>
            <a:xfrm>
              <a:off x="4186167" y="4040185"/>
              <a:ext cx="213024" cy="6111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 147">
              <a:extLst>
                <a:ext uri="{FF2B5EF4-FFF2-40B4-BE49-F238E27FC236}">
                  <a16:creationId xmlns:a16="http://schemas.microsoft.com/office/drawing/2014/main" id="{4118D4CB-3038-675B-C5CB-3BEAD2A641FD}"/>
                </a:ext>
              </a:extLst>
            </p:cNvPr>
            <p:cNvCxnSpPr>
              <a:cxnSpLocks/>
              <a:stCxn id="174" idx="6"/>
              <a:endCxn id="171" idx="2"/>
            </p:cNvCxnSpPr>
            <p:nvPr/>
          </p:nvCxnSpPr>
          <p:spPr>
            <a:xfrm>
              <a:off x="4759191" y="2215960"/>
              <a:ext cx="273446" cy="24354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연결선 148">
              <a:extLst>
                <a:ext uri="{FF2B5EF4-FFF2-40B4-BE49-F238E27FC236}">
                  <a16:creationId xmlns:a16="http://schemas.microsoft.com/office/drawing/2014/main" id="{BC488258-DC69-3882-8A55-EAC0BC32337B}"/>
                </a:ext>
              </a:extLst>
            </p:cNvPr>
            <p:cNvCxnSpPr>
              <a:cxnSpLocks/>
              <a:stCxn id="174" idx="6"/>
              <a:endCxn id="169" idx="2"/>
            </p:cNvCxnSpPr>
            <p:nvPr/>
          </p:nvCxnSpPr>
          <p:spPr>
            <a:xfrm>
              <a:off x="4759191" y="2215960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직선 연결선 149">
              <a:extLst>
                <a:ext uri="{FF2B5EF4-FFF2-40B4-BE49-F238E27FC236}">
                  <a16:creationId xmlns:a16="http://schemas.microsoft.com/office/drawing/2014/main" id="{5B0B29FE-1E31-526A-E869-26EB32D8CC30}"/>
                </a:ext>
              </a:extLst>
            </p:cNvPr>
            <p:cNvCxnSpPr>
              <a:cxnSpLocks/>
              <a:stCxn id="174" idx="6"/>
              <a:endCxn id="168" idx="2"/>
            </p:cNvCxnSpPr>
            <p:nvPr/>
          </p:nvCxnSpPr>
          <p:spPr>
            <a:xfrm>
              <a:off x="4759191" y="2215960"/>
              <a:ext cx="273446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직선 연결선 150">
              <a:extLst>
                <a:ext uri="{FF2B5EF4-FFF2-40B4-BE49-F238E27FC236}">
                  <a16:creationId xmlns:a16="http://schemas.microsoft.com/office/drawing/2014/main" id="{AC6BBC54-366D-FD50-8EC3-F5D7295E598C}"/>
                </a:ext>
              </a:extLst>
            </p:cNvPr>
            <p:cNvCxnSpPr>
              <a:stCxn id="174" idx="6"/>
              <a:endCxn id="170" idx="2"/>
            </p:cNvCxnSpPr>
            <p:nvPr/>
          </p:nvCxnSpPr>
          <p:spPr>
            <a:xfrm>
              <a:off x="4759191" y="2215960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직선 연결선 151">
              <a:extLst>
                <a:ext uri="{FF2B5EF4-FFF2-40B4-BE49-F238E27FC236}">
                  <a16:creationId xmlns:a16="http://schemas.microsoft.com/office/drawing/2014/main" id="{186C43C2-E382-C5D8-3070-A3923D070CF3}"/>
                </a:ext>
              </a:extLst>
            </p:cNvPr>
            <p:cNvCxnSpPr>
              <a:stCxn id="172" idx="6"/>
              <a:endCxn id="168" idx="2"/>
            </p:cNvCxnSpPr>
            <p:nvPr/>
          </p:nvCxnSpPr>
          <p:spPr>
            <a:xfrm>
              <a:off x="4759191" y="2817813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직선 연결선 152">
              <a:extLst>
                <a:ext uri="{FF2B5EF4-FFF2-40B4-BE49-F238E27FC236}">
                  <a16:creationId xmlns:a16="http://schemas.microsoft.com/office/drawing/2014/main" id="{8998448C-21B7-290A-8B75-35DACB57D483}"/>
                </a:ext>
              </a:extLst>
            </p:cNvPr>
            <p:cNvCxnSpPr>
              <a:stCxn id="172" idx="6"/>
              <a:endCxn id="170" idx="2"/>
            </p:cNvCxnSpPr>
            <p:nvPr/>
          </p:nvCxnSpPr>
          <p:spPr>
            <a:xfrm flipV="1">
              <a:off x="4759191" y="2215960"/>
              <a:ext cx="273446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직선 연결선 153">
              <a:extLst>
                <a:ext uri="{FF2B5EF4-FFF2-40B4-BE49-F238E27FC236}">
                  <a16:creationId xmlns:a16="http://schemas.microsoft.com/office/drawing/2014/main" id="{86FEFDDD-1289-7693-3759-9B106CA3EF92}"/>
                </a:ext>
              </a:extLst>
            </p:cNvPr>
            <p:cNvCxnSpPr>
              <a:stCxn id="172" idx="6"/>
              <a:endCxn id="169" idx="2"/>
            </p:cNvCxnSpPr>
            <p:nvPr/>
          </p:nvCxnSpPr>
          <p:spPr>
            <a:xfrm>
              <a:off x="4759191" y="2817813"/>
              <a:ext cx="273446" cy="12317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>
              <a:extLst>
                <a:ext uri="{FF2B5EF4-FFF2-40B4-BE49-F238E27FC236}">
                  <a16:creationId xmlns:a16="http://schemas.microsoft.com/office/drawing/2014/main" id="{0EE4EAA7-C894-9005-6AD9-AE39B56C8090}"/>
                </a:ext>
              </a:extLst>
            </p:cNvPr>
            <p:cNvCxnSpPr>
              <a:stCxn id="172" idx="6"/>
              <a:endCxn id="171" idx="2"/>
            </p:cNvCxnSpPr>
            <p:nvPr/>
          </p:nvCxnSpPr>
          <p:spPr>
            <a:xfrm>
              <a:off x="4759191" y="2817813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>
              <a:extLst>
                <a:ext uri="{FF2B5EF4-FFF2-40B4-BE49-F238E27FC236}">
                  <a16:creationId xmlns:a16="http://schemas.microsoft.com/office/drawing/2014/main" id="{49C1A16B-1429-0CAE-DE38-633502A28310}"/>
                </a:ext>
              </a:extLst>
            </p:cNvPr>
            <p:cNvCxnSpPr>
              <a:stCxn id="173" idx="6"/>
              <a:endCxn id="169" idx="2"/>
            </p:cNvCxnSpPr>
            <p:nvPr/>
          </p:nvCxnSpPr>
          <p:spPr>
            <a:xfrm>
              <a:off x="4759191" y="4049518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>
              <a:extLst>
                <a:ext uri="{FF2B5EF4-FFF2-40B4-BE49-F238E27FC236}">
                  <a16:creationId xmlns:a16="http://schemas.microsoft.com/office/drawing/2014/main" id="{023FD559-DC05-22C5-A5B7-4B09B7C58FFD}"/>
                </a:ext>
              </a:extLst>
            </p:cNvPr>
            <p:cNvCxnSpPr>
              <a:stCxn id="173" idx="6"/>
              <a:endCxn id="168" idx="2"/>
            </p:cNvCxnSpPr>
            <p:nvPr/>
          </p:nvCxnSpPr>
          <p:spPr>
            <a:xfrm flipV="1">
              <a:off x="4759191" y="2817813"/>
              <a:ext cx="273446" cy="12317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>
              <a:extLst>
                <a:ext uri="{FF2B5EF4-FFF2-40B4-BE49-F238E27FC236}">
                  <a16:creationId xmlns:a16="http://schemas.microsoft.com/office/drawing/2014/main" id="{F21932EE-7739-7B02-DD0D-D22FFECAD5EA}"/>
                </a:ext>
              </a:extLst>
            </p:cNvPr>
            <p:cNvCxnSpPr>
              <a:cxnSpLocks/>
              <a:stCxn id="173" idx="6"/>
              <a:endCxn id="170" idx="2"/>
            </p:cNvCxnSpPr>
            <p:nvPr/>
          </p:nvCxnSpPr>
          <p:spPr>
            <a:xfrm flipV="1">
              <a:off x="4759191" y="2215960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>
              <a:extLst>
                <a:ext uri="{FF2B5EF4-FFF2-40B4-BE49-F238E27FC236}">
                  <a16:creationId xmlns:a16="http://schemas.microsoft.com/office/drawing/2014/main" id="{6586288D-FE8D-25C8-DCD7-6F6CFA76FCE0}"/>
                </a:ext>
              </a:extLst>
            </p:cNvPr>
            <p:cNvCxnSpPr>
              <a:stCxn id="173" idx="6"/>
              <a:endCxn id="171" idx="2"/>
            </p:cNvCxnSpPr>
            <p:nvPr/>
          </p:nvCxnSpPr>
          <p:spPr>
            <a:xfrm>
              <a:off x="4759191" y="4049518"/>
              <a:ext cx="326167" cy="729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>
              <a:extLst>
                <a:ext uri="{FF2B5EF4-FFF2-40B4-BE49-F238E27FC236}">
                  <a16:creationId xmlns:a16="http://schemas.microsoft.com/office/drawing/2014/main" id="{91574E19-DA33-0643-60FC-6DA850E975C9}"/>
                </a:ext>
              </a:extLst>
            </p:cNvPr>
            <p:cNvCxnSpPr>
              <a:stCxn id="175" idx="6"/>
              <a:endCxn id="170" idx="2"/>
            </p:cNvCxnSpPr>
            <p:nvPr/>
          </p:nvCxnSpPr>
          <p:spPr>
            <a:xfrm flipV="1">
              <a:off x="4759191" y="2215960"/>
              <a:ext cx="273446" cy="24354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>
              <a:extLst>
                <a:ext uri="{FF2B5EF4-FFF2-40B4-BE49-F238E27FC236}">
                  <a16:creationId xmlns:a16="http://schemas.microsoft.com/office/drawing/2014/main" id="{0D3FE323-3CB3-1B4D-E69C-E899BE460729}"/>
                </a:ext>
              </a:extLst>
            </p:cNvPr>
            <p:cNvCxnSpPr>
              <a:stCxn id="175" idx="6"/>
              <a:endCxn id="168" idx="2"/>
            </p:cNvCxnSpPr>
            <p:nvPr/>
          </p:nvCxnSpPr>
          <p:spPr>
            <a:xfrm flipV="1">
              <a:off x="4759191" y="2817813"/>
              <a:ext cx="273446" cy="18335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>
              <a:extLst>
                <a:ext uri="{FF2B5EF4-FFF2-40B4-BE49-F238E27FC236}">
                  <a16:creationId xmlns:a16="http://schemas.microsoft.com/office/drawing/2014/main" id="{34F166A2-C74D-343A-1A9A-72FF9BB8BEBC}"/>
                </a:ext>
              </a:extLst>
            </p:cNvPr>
            <p:cNvCxnSpPr>
              <a:stCxn id="175" idx="6"/>
              <a:endCxn id="169" idx="2"/>
            </p:cNvCxnSpPr>
            <p:nvPr/>
          </p:nvCxnSpPr>
          <p:spPr>
            <a:xfrm flipV="1">
              <a:off x="4759191" y="4049518"/>
              <a:ext cx="273446" cy="6018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>
              <a:extLst>
                <a:ext uri="{FF2B5EF4-FFF2-40B4-BE49-F238E27FC236}">
                  <a16:creationId xmlns:a16="http://schemas.microsoft.com/office/drawing/2014/main" id="{58E2191E-2E78-6C73-6BB4-F8B245015ADD}"/>
                </a:ext>
              </a:extLst>
            </p:cNvPr>
            <p:cNvCxnSpPr>
              <a:stCxn id="175" idx="6"/>
              <a:endCxn id="171" idx="2"/>
            </p:cNvCxnSpPr>
            <p:nvPr/>
          </p:nvCxnSpPr>
          <p:spPr>
            <a:xfrm>
              <a:off x="4759191" y="4651371"/>
              <a:ext cx="27344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>
              <a:extLst>
                <a:ext uri="{FF2B5EF4-FFF2-40B4-BE49-F238E27FC236}">
                  <a16:creationId xmlns:a16="http://schemas.microsoft.com/office/drawing/2014/main" id="{D18191CD-A49B-7536-6419-558BFBFE58C5}"/>
                </a:ext>
              </a:extLst>
            </p:cNvPr>
            <p:cNvCxnSpPr>
              <a:stCxn id="170" idx="6"/>
              <a:endCxn id="133" idx="2"/>
            </p:cNvCxnSpPr>
            <p:nvPr/>
          </p:nvCxnSpPr>
          <p:spPr>
            <a:xfrm>
              <a:off x="5392637" y="2215960"/>
              <a:ext cx="273446" cy="121303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>
              <a:extLst>
                <a:ext uri="{FF2B5EF4-FFF2-40B4-BE49-F238E27FC236}">
                  <a16:creationId xmlns:a16="http://schemas.microsoft.com/office/drawing/2014/main" id="{58E22106-40CA-2CA6-11A9-9A43D90EEB35}"/>
                </a:ext>
              </a:extLst>
            </p:cNvPr>
            <p:cNvCxnSpPr>
              <a:stCxn id="168" idx="6"/>
              <a:endCxn id="133" idx="2"/>
            </p:cNvCxnSpPr>
            <p:nvPr/>
          </p:nvCxnSpPr>
          <p:spPr>
            <a:xfrm>
              <a:off x="5392637" y="2817813"/>
              <a:ext cx="273446" cy="6111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>
              <a:extLst>
                <a:ext uri="{FF2B5EF4-FFF2-40B4-BE49-F238E27FC236}">
                  <a16:creationId xmlns:a16="http://schemas.microsoft.com/office/drawing/2014/main" id="{48A062E3-4F2B-5D2E-E4EF-30D84C86914A}"/>
                </a:ext>
              </a:extLst>
            </p:cNvPr>
            <p:cNvCxnSpPr>
              <a:stCxn id="169" idx="6"/>
              <a:endCxn id="133" idx="2"/>
            </p:cNvCxnSpPr>
            <p:nvPr/>
          </p:nvCxnSpPr>
          <p:spPr>
            <a:xfrm flipV="1">
              <a:off x="5392637" y="3428999"/>
              <a:ext cx="273446" cy="6205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>
              <a:extLst>
                <a:ext uri="{FF2B5EF4-FFF2-40B4-BE49-F238E27FC236}">
                  <a16:creationId xmlns:a16="http://schemas.microsoft.com/office/drawing/2014/main" id="{E102A7B7-15DA-4A48-F624-802A32B53BD1}"/>
                </a:ext>
              </a:extLst>
            </p:cNvPr>
            <p:cNvCxnSpPr>
              <a:endCxn id="133" idx="2"/>
            </p:cNvCxnSpPr>
            <p:nvPr/>
          </p:nvCxnSpPr>
          <p:spPr>
            <a:xfrm flipV="1">
              <a:off x="5443470" y="3428999"/>
              <a:ext cx="222613" cy="12223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3" name="그림 182" descr="흐림이(가) 표시된 사진&#10;&#10;자동 생성된 설명">
            <a:extLst>
              <a:ext uri="{FF2B5EF4-FFF2-40B4-BE49-F238E27FC236}">
                <a16:creationId xmlns:a16="http://schemas.microsoft.com/office/drawing/2014/main" id="{B067DBA6-C184-EDB1-4B58-998298733D4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53" t="54672" r="68398" b="33097"/>
          <a:stretch/>
        </p:blipFill>
        <p:spPr>
          <a:xfrm>
            <a:off x="21393550" y="8102853"/>
            <a:ext cx="2283203" cy="1679749"/>
          </a:xfrm>
          <a:prstGeom prst="rect">
            <a:avLst/>
          </a:prstGeom>
        </p:spPr>
      </p:pic>
      <p:sp>
        <p:nvSpPr>
          <p:cNvPr id="184" name="TextBox 183">
            <a:extLst>
              <a:ext uri="{FF2B5EF4-FFF2-40B4-BE49-F238E27FC236}">
                <a16:creationId xmlns:a16="http://schemas.microsoft.com/office/drawing/2014/main" id="{808B495A-39B0-8D34-455F-F189F9E0369C}"/>
              </a:ext>
            </a:extLst>
          </p:cNvPr>
          <p:cNvSpPr txBox="1"/>
          <p:nvPr/>
        </p:nvSpPr>
        <p:spPr>
          <a:xfrm>
            <a:off x="6590599" y="12249328"/>
            <a:ext cx="2486125" cy="4826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900" b="1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Segmentation model</a:t>
            </a:r>
            <a:endParaRPr kumimoji="0" lang="ko-KR" altLang="en-US" sz="1900" b="1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3A767425-7C78-280B-27AA-F31853281D88}"/>
              </a:ext>
            </a:extLst>
          </p:cNvPr>
          <p:cNvSpPr txBox="1"/>
          <p:nvPr/>
        </p:nvSpPr>
        <p:spPr>
          <a:xfrm>
            <a:off x="6532723" y="6645423"/>
            <a:ext cx="2486125" cy="4826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900" b="1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Segmentation model</a:t>
            </a:r>
            <a:endParaRPr kumimoji="0" lang="ko-KR" altLang="en-US" sz="1900" b="1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4539B03D-EF14-4E24-83F4-2C7A07FCECF9}"/>
              </a:ext>
            </a:extLst>
          </p:cNvPr>
          <p:cNvSpPr txBox="1"/>
          <p:nvPr/>
        </p:nvSpPr>
        <p:spPr>
          <a:xfrm>
            <a:off x="17304581" y="5680167"/>
            <a:ext cx="2866865" cy="582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Detection model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52664776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8170127" cy="19020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1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392B66D-B832-25D9-E9DF-FC82C782E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82803" y="339002"/>
            <a:ext cx="9252132" cy="1303799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2EC6953-C4BC-8D1C-38D5-99C8E1159A02}"/>
              </a:ext>
            </a:extLst>
          </p:cNvPr>
          <p:cNvSpPr/>
          <p:nvPr/>
        </p:nvSpPr>
        <p:spPr>
          <a:xfrm>
            <a:off x="1464936" y="4526549"/>
            <a:ext cx="11270442" cy="77334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6CFE34-9537-84CA-392C-3F3022D812F2}"/>
              </a:ext>
            </a:extLst>
          </p:cNvPr>
          <p:cNvSpPr txBox="1"/>
          <p:nvPr/>
        </p:nvSpPr>
        <p:spPr>
          <a:xfrm>
            <a:off x="1752803" y="4831266"/>
            <a:ext cx="10982575" cy="6856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en-US" altLang="ko-KR" sz="3200" b="1" dirty="0"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Deep Learning for Caries Detection and Classification</a:t>
            </a:r>
          </a:p>
          <a:p>
            <a:pPr latinLnBrk="1">
              <a:lnSpc>
                <a:spcPct val="150000"/>
              </a:lnSpc>
            </a:pPr>
            <a:endParaRPr lang="en-US" altLang="ko-KR" sz="2400" kern="100" dirty="0"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Authors : </a:t>
            </a:r>
            <a:r>
              <a:rPr lang="en-US" altLang="ko-KR" sz="2400" b="0" i="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Lian, L., Zhu, T., Zhu, F., &amp; Zhu, H</a:t>
            </a:r>
            <a:r>
              <a:rPr lang="en-US" altLang="ko-KR" sz="2400" kern="10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 </a:t>
            </a: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ko-KR" sz="2400" kern="100" dirty="0">
              <a:solidFill>
                <a:schemeClr val="tx2"/>
              </a:solidFill>
              <a:effectLst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Diagnostics</a:t>
            </a:r>
            <a:br>
              <a:rPr lang="en-US" altLang="ko-KR" sz="2400" kern="10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</a:br>
            <a:endParaRPr lang="en-US" altLang="ko-KR" sz="2400" kern="100" dirty="0">
              <a:solidFill>
                <a:schemeClr val="tx2"/>
              </a:solidFill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Citation: 10 (google scholar </a:t>
            </a:r>
            <a:r>
              <a:rPr lang="ko-KR" altLang="en-US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기준</a:t>
            </a: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)</a:t>
            </a: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kern="100" dirty="0">
              <a:solidFill>
                <a:schemeClr val="tx2"/>
              </a:solidFill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Page: 11</a:t>
            </a:r>
          </a:p>
          <a:p>
            <a:pPr latinLnBrk="1">
              <a:lnSpc>
                <a:spcPct val="150000"/>
              </a:lnSpc>
            </a:pPr>
            <a:endParaRPr lang="en-US" altLang="ko-KR" sz="2400" kern="100" dirty="0">
              <a:solidFill>
                <a:schemeClr val="tx2"/>
              </a:solidFill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Published: 2021.09</a:t>
            </a:r>
          </a:p>
          <a:p>
            <a:pPr latinLnBrk="1">
              <a:lnSpc>
                <a:spcPct val="150000"/>
              </a:lnSpc>
            </a:pPr>
            <a:endParaRPr lang="en-US" altLang="ko-KR" sz="2400" kern="100" dirty="0">
              <a:effectLst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95E191-B42B-D62C-90EE-EA3CB1E53CC9}"/>
              </a:ext>
            </a:extLst>
          </p:cNvPr>
          <p:cNvSpPr txBox="1"/>
          <p:nvPr/>
        </p:nvSpPr>
        <p:spPr>
          <a:xfrm>
            <a:off x="1600406" y="3582865"/>
            <a:ext cx="4358886" cy="9014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+mj-lt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Paper Description</a:t>
            </a:r>
            <a:endParaRPr lang="ko-KR" altLang="en-US" sz="4400" b="1" dirty="0">
              <a:latin typeface="+mj-lt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833522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8170127" cy="19020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1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9D74759-34B7-A66A-6D8A-99C5FB0BF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139" y="4498816"/>
            <a:ext cx="14096794" cy="66771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B70FD4-3CD9-936A-7AE5-A06BDD40631C}"/>
              </a:ext>
            </a:extLst>
          </p:cNvPr>
          <p:cNvSpPr txBox="1"/>
          <p:nvPr/>
        </p:nvSpPr>
        <p:spPr>
          <a:xfrm>
            <a:off x="15002933" y="2984797"/>
            <a:ext cx="8474928" cy="97052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Caries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를 </a:t>
            </a: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Segmentation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하기 위해 </a:t>
            </a:r>
            <a:r>
              <a:rPr kumimoji="0" lang="en-US" altLang="ko-KR" sz="3200" b="0" i="0" u="none" strike="noStrike" cap="none" spc="0" normalizeH="0" baseline="0" dirty="0" err="1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nnU</a:t>
            </a: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-Net 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사용</a:t>
            </a:r>
            <a:endParaRPr kumimoji="0" lang="en-US" altLang="ko-KR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ko-KR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sz="3200" dirty="0" err="1"/>
              <a:t>nnU</a:t>
            </a:r>
            <a:r>
              <a:rPr lang="en-US" altLang="ko-KR" sz="3200" dirty="0"/>
              <a:t>-net</a:t>
            </a:r>
            <a:r>
              <a:rPr lang="ko-KR" altLang="en-US" sz="3200" dirty="0"/>
              <a:t>는 </a:t>
            </a:r>
            <a:r>
              <a:rPr lang="en-US" altLang="ko-KR" sz="3200" dirty="0"/>
              <a:t>U-net</a:t>
            </a:r>
            <a:r>
              <a:rPr lang="ko-KR" altLang="en-US" sz="3200" dirty="0"/>
              <a:t>과 유사하게 </a:t>
            </a:r>
            <a:r>
              <a:rPr lang="en-US" altLang="ko-KR" sz="3200" dirty="0"/>
              <a:t>skip connection</a:t>
            </a:r>
            <a:r>
              <a:rPr lang="ko-KR" altLang="en-US" sz="3200" dirty="0"/>
              <a:t>이 있는 </a:t>
            </a:r>
            <a:r>
              <a:rPr lang="en-US" altLang="ko-KR" sz="3200" dirty="0"/>
              <a:t>U</a:t>
            </a:r>
            <a:r>
              <a:rPr lang="ko-KR" altLang="en-US" sz="3200" dirty="0"/>
              <a:t>자형 구성으로 설계됨</a:t>
            </a:r>
            <a:endParaRPr lang="en-US" altLang="ko-KR" sz="3200" dirty="0"/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ko-KR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인코더는 </a:t>
            </a: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contexture information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을 증가시키고 입력 시퀀스를 압축하여 정확한 위치 정보를 감소시킴</a:t>
            </a:r>
            <a:endParaRPr kumimoji="0" lang="en-US" altLang="ko-KR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ko-KR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3200" dirty="0"/>
              <a:t>인코더와 </a:t>
            </a:r>
            <a:r>
              <a:rPr lang="ko-KR" altLang="en-US" sz="3200" dirty="0" err="1"/>
              <a:t>디코더</a:t>
            </a:r>
            <a:r>
              <a:rPr lang="ko-KR" altLang="en-US" sz="3200" dirty="0"/>
              <a:t> 사이에</a:t>
            </a:r>
            <a:r>
              <a:rPr lang="en-US" altLang="ko-KR" sz="3200" dirty="0"/>
              <a:t> Skip connection</a:t>
            </a:r>
            <a:r>
              <a:rPr lang="ko-KR" altLang="en-US" sz="3200" dirty="0"/>
              <a:t>을 통해 </a:t>
            </a:r>
            <a:r>
              <a:rPr lang="ko-KR" altLang="en-US" sz="3200" dirty="0" err="1"/>
              <a:t>디코더에서는</a:t>
            </a:r>
            <a:r>
              <a:rPr lang="ko-KR" altLang="en-US" sz="3200" dirty="0"/>
              <a:t> </a:t>
            </a:r>
            <a:r>
              <a:rPr lang="en-US" altLang="ko-KR" sz="3200" dirty="0"/>
              <a:t>contexture information</a:t>
            </a:r>
            <a:r>
              <a:rPr lang="ko-KR" altLang="en-US" sz="3200" dirty="0"/>
              <a:t>을 확장하고 객체 위치에 대한 정확한 정보와 결합</a:t>
            </a:r>
            <a:endParaRPr kumimoji="0" lang="en-US" altLang="ko-KR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443262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8170127" cy="19020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1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7D4837-6855-00FF-0A8B-2877143D5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139" y="4301066"/>
            <a:ext cx="14096794" cy="70781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943A6A-E935-DDFC-77B7-4175D4D2A145}"/>
              </a:ext>
            </a:extLst>
          </p:cNvPr>
          <p:cNvSpPr txBox="1"/>
          <p:nvPr/>
        </p:nvSpPr>
        <p:spPr>
          <a:xfrm>
            <a:off x="15002933" y="5865586"/>
            <a:ext cx="8474928" cy="39436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Caries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를 </a:t>
            </a: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Classification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하기 위해 </a:t>
            </a:r>
            <a:r>
              <a:rPr kumimoji="0" lang="en-US" altLang="ko-KR" sz="3200" b="0" i="0" u="none" strike="noStrike" cap="none" spc="0" normalizeH="0" baseline="0" dirty="0" err="1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Densenet</a:t>
            </a: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 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사용</a:t>
            </a:r>
            <a:endParaRPr kumimoji="0" lang="en-US" altLang="ko-KR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ko-KR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이전 </a:t>
            </a: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layer</a:t>
            </a:r>
            <a:r>
              <a:rPr lang="ko-KR" altLang="en-US" sz="3200" dirty="0"/>
              <a:t>에서 사용된 모든 </a:t>
            </a:r>
            <a:r>
              <a:rPr lang="en-US" altLang="ko-KR" sz="3200" dirty="0"/>
              <a:t>feature</a:t>
            </a:r>
            <a:r>
              <a:rPr lang="ko-KR" altLang="en-US" sz="3200" dirty="0"/>
              <a:t>는 재사용되며 각각의 블록에서 효율적인 네트워크를 구성함</a:t>
            </a: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4168262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8170127" cy="19020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1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F1BEC43-25B1-4D7B-71E4-32D9D1801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003" y="3975885"/>
            <a:ext cx="21411994" cy="864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95072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8170127" cy="19020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2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D0560B6-9DB4-47A6-88DE-52E8336DB5FB}"/>
              </a:ext>
            </a:extLst>
          </p:cNvPr>
          <p:cNvSpPr/>
          <p:nvPr/>
        </p:nvSpPr>
        <p:spPr>
          <a:xfrm>
            <a:off x="1464936" y="4526549"/>
            <a:ext cx="11270442" cy="77334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954594-E6BE-3E5A-158A-B6C8C5ADCBC8}"/>
              </a:ext>
            </a:extLst>
          </p:cNvPr>
          <p:cNvSpPr txBox="1"/>
          <p:nvPr/>
        </p:nvSpPr>
        <p:spPr>
          <a:xfrm>
            <a:off x="1752803" y="4831266"/>
            <a:ext cx="10982575" cy="6856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en-US" altLang="ko-KR" sz="3200" b="1" dirty="0"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Federated learning for privacy-preserving AI</a:t>
            </a:r>
          </a:p>
          <a:p>
            <a:pPr latinLnBrk="1">
              <a:lnSpc>
                <a:spcPct val="150000"/>
              </a:lnSpc>
            </a:pPr>
            <a:endParaRPr lang="en-US" altLang="ko-KR" sz="2400" kern="100" dirty="0"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Authors : </a:t>
            </a: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en-US" altLang="ko-KR" sz="2400" b="0" i="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Cheng, Y., Liu, Y., Chen, T., &amp; Yang, Q.</a:t>
            </a: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ko-KR" sz="2400" kern="100" dirty="0">
              <a:solidFill>
                <a:schemeClr val="tx2"/>
              </a:solidFill>
              <a:effectLst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Communications of the ACM</a:t>
            </a:r>
            <a:br>
              <a:rPr lang="en-US" altLang="ko-KR" sz="2400" kern="100" dirty="0">
                <a:solidFill>
                  <a:schemeClr val="tx2"/>
                </a:solidFill>
                <a:effectLst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</a:br>
            <a:endParaRPr lang="en-US" altLang="ko-KR" sz="2400" kern="100" dirty="0">
              <a:solidFill>
                <a:schemeClr val="tx2"/>
              </a:solidFill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Citation: 40 (google scholar </a:t>
            </a:r>
            <a:r>
              <a:rPr lang="ko-KR" altLang="en-US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기준</a:t>
            </a: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)</a:t>
            </a: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kern="100" dirty="0">
              <a:solidFill>
                <a:schemeClr val="tx2"/>
              </a:solidFill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Page: 4</a:t>
            </a:r>
          </a:p>
          <a:p>
            <a:pPr latinLnBrk="1">
              <a:lnSpc>
                <a:spcPct val="150000"/>
              </a:lnSpc>
            </a:pPr>
            <a:endParaRPr lang="en-US" altLang="ko-KR" sz="2400" kern="100" dirty="0">
              <a:solidFill>
                <a:schemeClr val="tx2"/>
              </a:solidFill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kern="100" dirty="0">
                <a:solidFill>
                  <a:schemeClr val="tx2"/>
                </a:solidFill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Published: 2021.11</a:t>
            </a:r>
          </a:p>
          <a:p>
            <a:pPr latinLnBrk="1">
              <a:lnSpc>
                <a:spcPct val="150000"/>
              </a:lnSpc>
            </a:pPr>
            <a:endParaRPr lang="en-US" altLang="ko-KR" sz="2400" kern="100" dirty="0">
              <a:effectLst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0736F-24C4-083F-64D0-6C40C0D05741}"/>
              </a:ext>
            </a:extLst>
          </p:cNvPr>
          <p:cNvSpPr txBox="1"/>
          <p:nvPr/>
        </p:nvSpPr>
        <p:spPr>
          <a:xfrm>
            <a:off x="1600406" y="3582865"/>
            <a:ext cx="4358886" cy="9014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+mj-lt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Paper Description</a:t>
            </a:r>
            <a:endParaRPr lang="ko-KR" altLang="en-US" sz="4400" b="1" dirty="0">
              <a:latin typeface="+mj-lt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3765C0A-259A-4068-2CDE-55CE79CFA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3469" y="607913"/>
            <a:ext cx="9310088" cy="1278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95564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8170127" cy="19020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2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89DF0C5-9AFA-0BCF-225D-596A98C90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405" y="3337409"/>
            <a:ext cx="7488805" cy="900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5A1D55-D0EC-F52B-BAA1-8D213EB3FF1C}"/>
              </a:ext>
            </a:extLst>
          </p:cNvPr>
          <p:cNvSpPr txBox="1"/>
          <p:nvPr/>
        </p:nvSpPr>
        <p:spPr>
          <a:xfrm>
            <a:off x="10312401" y="5865587"/>
            <a:ext cx="12471194" cy="39436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Horizontal Federated Learning(</a:t>
            </a:r>
            <a:r>
              <a:rPr lang="en-US" altLang="ko-KR" sz="3200" dirty="0"/>
              <a:t>HFL)</a:t>
            </a:r>
            <a:r>
              <a:rPr lang="ko-KR" altLang="en-US" sz="3200" dirty="0"/>
              <a:t>은 같은 </a:t>
            </a:r>
            <a:r>
              <a:rPr lang="en-US" altLang="ko-KR" sz="3200" dirty="0"/>
              <a:t>feature</a:t>
            </a:r>
            <a:r>
              <a:rPr lang="ko-KR" altLang="en-US" sz="3200" dirty="0"/>
              <a:t>이지만 다른 </a:t>
            </a:r>
            <a:r>
              <a:rPr lang="en-US" altLang="ko-KR" sz="3200" dirty="0"/>
              <a:t>sample</a:t>
            </a:r>
            <a:r>
              <a:rPr lang="ko-KR" altLang="en-US" sz="3200" dirty="0"/>
              <a:t>을 포함한 데이터셋을 가진 </a:t>
            </a:r>
            <a:r>
              <a:rPr lang="en-US" altLang="ko-KR" sz="3200" dirty="0"/>
              <a:t>Client</a:t>
            </a:r>
            <a:r>
              <a:rPr lang="ko-KR" altLang="en-US" sz="3200" dirty="0"/>
              <a:t>들이 같은 </a:t>
            </a:r>
            <a:r>
              <a:rPr lang="en-US" altLang="ko-KR" sz="3200" dirty="0"/>
              <a:t>global </a:t>
            </a:r>
            <a:r>
              <a:rPr lang="ko-KR" altLang="en-US" sz="3200" dirty="0"/>
              <a:t>모델을 사용함</a:t>
            </a:r>
            <a:endParaRPr lang="en-US" altLang="ko-KR" sz="3200" dirty="0"/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ko-KR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Server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에서는 전송된 </a:t>
            </a: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Local 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업데이트를 결합하여 직접 데이터에 접근하지 않고 </a:t>
            </a: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Global 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업데이트를 구축할 수 있음</a:t>
            </a:r>
          </a:p>
        </p:txBody>
      </p:sp>
    </p:spTree>
    <p:extLst>
      <p:ext uri="{BB962C8B-B14F-4D97-AF65-F5344CB8AC3E}">
        <p14:creationId xmlns:p14="http://schemas.microsoft.com/office/powerpoint/2010/main" val="30930641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8170127" cy="19020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2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2F32C74-2A90-8035-276A-B8C36F80E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405" y="3616701"/>
            <a:ext cx="7428841" cy="900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893983-CB5E-DBD4-682E-E518F0CFE0F2}"/>
              </a:ext>
            </a:extLst>
          </p:cNvPr>
          <p:cNvSpPr txBox="1"/>
          <p:nvPr/>
        </p:nvSpPr>
        <p:spPr>
          <a:xfrm>
            <a:off x="10312401" y="4905326"/>
            <a:ext cx="12471194" cy="58641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Vertical Federated Learning(V</a:t>
            </a:r>
            <a:r>
              <a:rPr lang="en-US" altLang="ko-KR" sz="3200" dirty="0"/>
              <a:t>FL)</a:t>
            </a:r>
            <a:r>
              <a:rPr lang="ko-KR" altLang="en-US" sz="3200" dirty="0"/>
              <a:t>은 다름 </a:t>
            </a:r>
            <a:r>
              <a:rPr lang="en-US" altLang="ko-KR" sz="3200" dirty="0"/>
              <a:t>feature</a:t>
            </a:r>
            <a:r>
              <a:rPr lang="ko-KR" altLang="en-US" sz="3200" dirty="0"/>
              <a:t>이지만 같은 </a:t>
            </a:r>
            <a:r>
              <a:rPr lang="en-US" altLang="ko-KR" sz="3200" dirty="0"/>
              <a:t>sample</a:t>
            </a:r>
            <a:r>
              <a:rPr lang="ko-KR" altLang="en-US" sz="3200" dirty="0"/>
              <a:t>을 포함한 데이터셋을 가진 </a:t>
            </a:r>
            <a:r>
              <a:rPr lang="en-US" altLang="ko-KR" sz="3200" dirty="0"/>
              <a:t>Client</a:t>
            </a:r>
            <a:r>
              <a:rPr lang="ko-KR" altLang="en-US" sz="3200" dirty="0"/>
              <a:t>들이 같은 </a:t>
            </a:r>
            <a:r>
              <a:rPr lang="en-US" altLang="ko-KR" sz="3200" dirty="0"/>
              <a:t>global </a:t>
            </a:r>
            <a:r>
              <a:rPr lang="ko-KR" altLang="en-US" sz="3200" dirty="0"/>
              <a:t>모델을 사용함</a:t>
            </a:r>
            <a:endParaRPr lang="en-US" altLang="ko-KR" sz="3200" dirty="0"/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ko-KR" sz="3200" dirty="0"/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sz="3200" dirty="0"/>
              <a:t>HFL</a:t>
            </a:r>
            <a:r>
              <a:rPr lang="ko-KR" altLang="en-US" sz="3200" dirty="0"/>
              <a:t>와 달리 같은 데이터 </a:t>
            </a:r>
            <a:r>
              <a:rPr lang="en-US" altLang="ko-KR" sz="3200" dirty="0"/>
              <a:t>sample</a:t>
            </a:r>
            <a:r>
              <a:rPr lang="ko-KR" altLang="en-US" sz="3200" dirty="0"/>
              <a:t>을 공유하지만 다른 시나리오에 적용됨</a:t>
            </a:r>
            <a:endParaRPr lang="en-US" altLang="ko-KR" sz="3200" dirty="0"/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ko-KR" sz="32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  <a:p>
            <a:pPr marL="342900" marR="0" indent="-34290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Server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에서는 전송된 </a:t>
            </a: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Local 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업데이트를 결합하여 직접 데이터에 접근하지 않고 </a:t>
            </a: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Global </a:t>
            </a:r>
            <a:r>
              <a: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업데이트를 구축할 수 있음</a:t>
            </a:r>
          </a:p>
        </p:txBody>
      </p:sp>
    </p:spTree>
    <p:extLst>
      <p:ext uri="{BB962C8B-B14F-4D97-AF65-F5344CB8AC3E}">
        <p14:creationId xmlns:p14="http://schemas.microsoft.com/office/powerpoint/2010/main" val="395524685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Proposal">
      <a:dk1>
        <a:srgbClr val="FFFFFF"/>
      </a:dk1>
      <a:lt1>
        <a:srgbClr val="262626"/>
      </a:lt1>
      <a:dk2>
        <a:srgbClr val="838383"/>
      </a:dk2>
      <a:lt2>
        <a:srgbClr val="818779"/>
      </a:lt2>
      <a:accent1>
        <a:srgbClr val="F6F6F3"/>
      </a:accent1>
      <a:accent2>
        <a:srgbClr val="F3F1E6"/>
      </a:accent2>
      <a:accent3>
        <a:srgbClr val="E5E2DC"/>
      </a:accent3>
      <a:accent4>
        <a:srgbClr val="D2CFC4"/>
      </a:accent4>
      <a:accent5>
        <a:srgbClr val="CBCEC8"/>
      </a:accent5>
      <a:accent6>
        <a:srgbClr val="A9ADA4"/>
      </a:accent6>
      <a:hlink>
        <a:srgbClr val="838383"/>
      </a:hlink>
      <a:folHlink>
        <a:srgbClr val="E5E2DC"/>
      </a:folHlink>
    </a:clrScheme>
    <a:fontScheme name="Proposal">
      <a:majorFont>
        <a:latin typeface="Libre Caslon Display Regular"/>
        <a:ea typeface="Libre Caslon Display Regular"/>
        <a:cs typeface="Libre Caslon Display Regular"/>
      </a:majorFont>
      <a:minorFont>
        <a:latin typeface="Lato"/>
        <a:ea typeface="Libre Caslon Display Regular"/>
        <a:cs typeface="Libre Caslon Display Regular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6F3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Lato Bold"/>
            <a:ea typeface="Lato Bold"/>
            <a:cs typeface="Lato Bold"/>
            <a:sym typeface="Lato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81877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13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900" b="0" i="0" u="none" strike="noStrike" cap="none" spc="0" normalizeH="0" baseline="0">
            <a:ln>
              <a:noFill/>
            </a:ln>
            <a:solidFill>
              <a:srgbClr val="818779"/>
            </a:solidFill>
            <a:effectLst/>
            <a:uFillTx/>
            <a:latin typeface="Lato Regular"/>
            <a:ea typeface="Lato Regular"/>
            <a:cs typeface="Lato Regular"/>
            <a:sym typeface="Lato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Libre Caslon Display Regular"/>
        <a:ea typeface="Libre Caslon Display Regular"/>
        <a:cs typeface="Libre Caslon Display Regular"/>
      </a:majorFont>
      <a:minorFont>
        <a:latin typeface="Libre Caslon Display Regular"/>
        <a:ea typeface="Libre Caslon Display Regular"/>
        <a:cs typeface="Libre Caslon Display Regular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6F3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Lato Bold"/>
            <a:ea typeface="Lato Bold"/>
            <a:cs typeface="Lato Bold"/>
            <a:sym typeface="Lato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81877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13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900" b="0" i="0" u="none" strike="noStrike" cap="none" spc="0" normalizeH="0" baseline="0">
            <a:ln>
              <a:noFill/>
            </a:ln>
            <a:solidFill>
              <a:srgbClr val="818779"/>
            </a:solidFill>
            <a:effectLst/>
            <a:uFillTx/>
            <a:latin typeface="Lato Regular"/>
            <a:ea typeface="Lato Regular"/>
            <a:cs typeface="Lato Regular"/>
            <a:sym typeface="Lato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2042</TotalTime>
  <Words>444</Words>
  <Application>Microsoft Office PowerPoint</Application>
  <PresentationFormat>사용자 지정</PresentationFormat>
  <Paragraphs>93</Paragraphs>
  <Slides>13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Lato Regular</vt:lpstr>
      <vt:lpstr>Libre Caslon Display Regular</vt:lpstr>
      <vt:lpstr>Arial</vt:lpstr>
      <vt:lpstr>Cambria Math</vt:lpstr>
      <vt:lpstr>Lato</vt:lpstr>
      <vt:lpstr>Lato Bold</vt:lpstr>
      <vt:lpstr>Times New Roman</vt:lpstr>
      <vt:lpstr>21_BasicWhite</vt:lpstr>
      <vt:lpstr>Reference Paper Review</vt:lpstr>
      <vt:lpstr>Experiment</vt:lpstr>
      <vt:lpstr>Reference 1</vt:lpstr>
      <vt:lpstr>Reference 1</vt:lpstr>
      <vt:lpstr>Reference 1</vt:lpstr>
      <vt:lpstr>Reference 1</vt:lpstr>
      <vt:lpstr>Reference 2</vt:lpstr>
      <vt:lpstr>Reference 2</vt:lpstr>
      <vt:lpstr>Reference 2</vt:lpstr>
      <vt:lpstr>Reference 3</vt:lpstr>
      <vt:lpstr>Reference 3</vt:lpstr>
      <vt:lpstr>Reference 3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DIAGRAM</dc:title>
  <dc:creator>추우찬</dc:creator>
  <cp:lastModifiedBy>추 우찬</cp:lastModifiedBy>
  <cp:revision>31</cp:revision>
  <dcterms:modified xsi:type="dcterms:W3CDTF">2022-10-25T17:08:10Z</dcterms:modified>
</cp:coreProperties>
</file>